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3" r:id="rId3"/>
    <p:sldId id="265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A8F25F-5C83-403B-B66F-401395C531A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445E9F-7504-44AA-B1E3-DFB6F78758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4412894" cy="2062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на тему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«Осторожно – клещи!»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260648"/>
            <a:ext cx="4702304" cy="1260629"/>
          </a:xfrm>
        </p:spPr>
        <p:txBody>
          <a:bodyPr>
            <a:noAutofit/>
          </a:bodyPr>
          <a:lstStyle/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18050" y="4581128"/>
            <a:ext cx="3530622" cy="126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/>
              <a:t>Подготовила:</a:t>
            </a:r>
          </a:p>
          <a:p>
            <a:pPr algn="r"/>
            <a:r>
              <a:rPr lang="ru-RU" sz="1600" b="1" dirty="0" smtClean="0"/>
              <a:t>воспитатель </a:t>
            </a:r>
          </a:p>
          <a:p>
            <a:pPr algn="r"/>
            <a:r>
              <a:rPr lang="ru-RU" sz="1600" b="1" dirty="0" smtClean="0"/>
              <a:t>Шадрина </a:t>
            </a:r>
            <a:r>
              <a:rPr lang="ru-RU" sz="1600" b="1" dirty="0" smtClean="0"/>
              <a:t>К.С.,</a:t>
            </a:r>
            <a:r>
              <a:rPr lang="ru-RU" sz="1600" b="1" dirty="0" err="1" smtClean="0"/>
              <a:t>Комелькова</a:t>
            </a:r>
            <a:r>
              <a:rPr lang="ru-RU" sz="1600" b="1" smtClean="0"/>
              <a:t> Н.Р.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7171" name="Picture 3" descr="C:\Users\Mary\Desktop\Новая папка\klesh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r="10877"/>
          <a:stretch/>
        </p:blipFill>
        <p:spPr bwMode="auto">
          <a:xfrm>
            <a:off x="4747213" y="2852936"/>
            <a:ext cx="3353179" cy="26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605" y="116632"/>
            <a:ext cx="8614859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Клещ - </a:t>
            </a:r>
            <a:r>
              <a:rPr lang="ru-RU" sz="2000" dirty="0" smtClean="0"/>
              <a:t>является </a:t>
            </a:r>
            <a:r>
              <a:rPr lang="ru-RU" sz="2000" dirty="0"/>
              <a:t>одним из древнейших обитателей, </a:t>
            </a:r>
            <a:r>
              <a:rPr lang="ru-RU" sz="2000" dirty="0" smtClean="0"/>
              <a:t>населяющих</a:t>
            </a:r>
          </a:p>
          <a:p>
            <a:r>
              <a:rPr lang="ru-RU" sz="2000" dirty="0" smtClean="0"/>
              <a:t>нашу планету.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лещи </a:t>
            </a:r>
            <a:r>
              <a:rPr lang="ru-RU" sz="2000" dirty="0"/>
              <a:t>относятся не к насекомым, а </a:t>
            </a:r>
            <a:r>
              <a:rPr lang="ru-RU" sz="2000" dirty="0" smtClean="0"/>
              <a:t>являются представителями</a:t>
            </a:r>
          </a:p>
          <a:p>
            <a:r>
              <a:rPr lang="ru-RU" sz="2000" dirty="0" smtClean="0"/>
              <a:t>отряда </a:t>
            </a:r>
            <a:r>
              <a:rPr lang="ru-RU" sz="2000" dirty="0"/>
              <a:t>паукообразных.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Mary\Desktop\Новая папка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372"/>
            <a:ext cx="3931229" cy="247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64" y="4955684"/>
            <a:ext cx="8905002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Период активности клещей начинается в апреле и заканчивается в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ктябре.</a:t>
            </a:r>
          </a:p>
          <a:p>
            <a:r>
              <a:rPr lang="ru-RU" sz="2000" dirty="0" smtClean="0"/>
              <a:t>Клещи просыпаются при 6-8 градусов тепла, а в падают в спячку</a:t>
            </a:r>
          </a:p>
          <a:p>
            <a:r>
              <a:rPr lang="ru-RU" sz="2000" dirty="0" smtClean="0"/>
              <a:t>при первых заморозков</a:t>
            </a:r>
          </a:p>
        </p:txBody>
      </p:sp>
      <p:pic>
        <p:nvPicPr>
          <p:cNvPr id="4100" name="Picture 4" descr="C:\Users\Mary\Desktop\Новая папка\kak-vyiglyadit-lichinka-kleshha-i-chem-ona-opas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8243"/>
            <a:ext cx="4938356" cy="2469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4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4862" y="115936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Куда кусают клещи?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Mary\Desktop\Новая папка\1502889026_informatsiya-o-klesh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6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1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7462" y="188640"/>
            <a:ext cx="9368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Как правильно защититься, чтобы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избежать укуса клеща?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Mary\Desktop\Новая папка\odezhda_ot_kleshh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7049"/>
            <a:ext cx="2986286" cy="539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916832"/>
            <a:ext cx="5771132" cy="440120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Обязательно наденьте головной убор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Наденьте одежду с длинными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рукавами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рюки должны быть заправлены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высокие сапоги или в носки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Одежда должна быть светлой, чтобы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добнее было вовремя обнаружить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апавшего клеща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Перед тем как идти в лес обработайте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одежду средством от клещей</a:t>
            </a:r>
          </a:p>
        </p:txBody>
      </p:sp>
    </p:spTree>
    <p:extLst>
      <p:ext uri="{BB962C8B-B14F-4D97-AF65-F5344CB8AC3E}">
        <p14:creationId xmlns:p14="http://schemas.microsoft.com/office/powerpoint/2010/main" val="239740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762" y="0"/>
            <a:ext cx="842249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делать если укусил клещ?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ry\Desktop\Новая папка\Rebenka-ukusil-kleshh-800x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18" y="834971"/>
            <a:ext cx="3697332" cy="2056641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y\Desktop\Новая папка\LTE_8277731__7915isslkles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69" y="4753093"/>
            <a:ext cx="6981707" cy="197264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5834" y="3140968"/>
            <a:ext cx="7463903" cy="142949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 аккуратно вытащить клеща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		- обратиться в поликлинику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				- сдать клеща на анализ</a:t>
            </a:r>
          </a:p>
        </p:txBody>
      </p:sp>
    </p:spTree>
    <p:extLst>
      <p:ext uri="{BB962C8B-B14F-4D97-AF65-F5344CB8AC3E}">
        <p14:creationId xmlns:p14="http://schemas.microsoft.com/office/powerpoint/2010/main" val="13696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799" y="836712"/>
            <a:ext cx="8074646" cy="166199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Самая лучшая профилактика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Прививка!</a:t>
            </a:r>
            <a:endParaRPr lang="ru-RU" sz="66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Mary\Desktop\Новая папка\kles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0" y="2874315"/>
            <a:ext cx="7566023" cy="30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y\Desktop\Новая папка\b2f4d58142015005ae1ed2dda97f4f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794969" cy="1712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0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</TotalTime>
  <Words>134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Black</vt:lpstr>
      <vt:lpstr>Century Gothic</vt:lpstr>
      <vt:lpstr>Wingdings 2</vt:lpstr>
      <vt:lpstr>Остин</vt:lpstr>
      <vt:lpstr>Презентация на тему «Осторожно – клещи!»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Пользователь</cp:lastModifiedBy>
  <cp:revision>102</cp:revision>
  <dcterms:created xsi:type="dcterms:W3CDTF">2018-04-22T14:18:26Z</dcterms:created>
  <dcterms:modified xsi:type="dcterms:W3CDTF">2023-07-01T08:31:43Z</dcterms:modified>
</cp:coreProperties>
</file>