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6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2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416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23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730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84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983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58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0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3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17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23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9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9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43A1-E1E4-4CAB-B119-26D796D804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33F44D-BF75-45DA-8E60-38DF07355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419815"/>
            <a:ext cx="8915399" cy="115972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оздоровительной работы в режимных моментах группы раннего развития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003" y="4777379"/>
            <a:ext cx="9004609" cy="1126283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</a:rPr>
              <a:t>Подготовила:</a:t>
            </a:r>
          </a:p>
          <a:p>
            <a:pPr algn="r"/>
            <a:r>
              <a:rPr lang="ru-RU" b="1" dirty="0">
                <a:solidFill>
                  <a:srgbClr val="0070C0"/>
                </a:solidFill>
              </a:rPr>
              <a:t>воспитатель </a:t>
            </a:r>
          </a:p>
          <a:p>
            <a:pPr algn="r"/>
            <a:r>
              <a:rPr lang="ru-RU" b="1" dirty="0">
                <a:solidFill>
                  <a:srgbClr val="0070C0"/>
                </a:solidFill>
              </a:rPr>
              <a:t>Шадрина </a:t>
            </a:r>
            <a:r>
              <a:rPr lang="ru-RU" b="1" dirty="0" smtClean="0">
                <a:solidFill>
                  <a:srgbClr val="0070C0"/>
                </a:solidFill>
              </a:rPr>
              <a:t>К.С.,</a:t>
            </a:r>
            <a:r>
              <a:rPr lang="ru-RU" b="1" dirty="0" err="1" smtClean="0">
                <a:solidFill>
                  <a:srgbClr val="0070C0"/>
                </a:solidFill>
              </a:rPr>
              <a:t>Комелькова</a:t>
            </a:r>
            <a:r>
              <a:rPr lang="ru-RU" b="1" smtClean="0">
                <a:solidFill>
                  <a:srgbClr val="0070C0"/>
                </a:solidFill>
              </a:rPr>
              <a:t> Н.Р.</a:t>
            </a:r>
            <a:endParaRPr lang="ru-RU" b="1" dirty="0">
              <a:solidFill>
                <a:srgbClr val="0070C0"/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4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624469"/>
            <a:ext cx="8915399" cy="89209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773045"/>
            <a:ext cx="8915399" cy="413061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роводится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 утром, до завтрака, в хорошо проветренной комнате. Гимнастика длиться не более 5 минут. Ежедневная утренняя гимнастика проводится в виде подвижной сюжетной игры, сопровождающейся стихами. Ребёнок выполняет движения, повторяя их за воспитателем.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785" y="3122343"/>
            <a:ext cx="6051666" cy="353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4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735981"/>
            <a:ext cx="8915399" cy="92555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физической культурой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951463"/>
            <a:ext cx="8915399" cy="414825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 физической культурой развивают не только физические качества, но и образное мышление, речь, помогут малышам через игру прийти к осмыслению мира движений.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468" y="3122340"/>
            <a:ext cx="6385932" cy="339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635620"/>
            <a:ext cx="8915399" cy="100360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884556"/>
            <a:ext cx="8915399" cy="4092497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кратковременные физические упражнения проводится в перерыве между занятиями, а также в процессе занятий, требующих интеллектуального напряжения.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418" y="2687443"/>
            <a:ext cx="5627649" cy="400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669074"/>
            <a:ext cx="8915399" cy="9032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Пальчиковая гимнастика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851103"/>
            <a:ext cx="8915399" cy="405256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Рекомендуются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особенно детям с речевыми проблемами. Проводятся в любой отрезок времени индивидуально либо с подгруппой ежедневно. Пальчиковые игры дают возможность родителям и воспитателям играть с малышами, радовать их и, вместе с тем развивать речь и мелкую моторику. Благодаря таким играм ребёнок получает разнообразные сенсорные впечатления, у него развивается внимательность и способность сосредоточиваться. Такие игры формируют добрые взаимоотношения между детьми, а также между взрослым и ребёнком.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970" y="4270917"/>
            <a:ext cx="4456771" cy="22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836342"/>
            <a:ext cx="8915399" cy="83634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Закаливающие процедуры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2062977"/>
            <a:ext cx="8915399" cy="384068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рекрасное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и доступное средство профилактики заболеваний и укрепления здоровья. Оно является важным звеном в системе физического воспитания детей, обеспечивая тренировку защитных сил организма, повышение его устойчивости к воздействию постоянно изменяющихся условий внешней среды. Закаливание не лечит, а предупреждает болезнь, и в этом его важнейшая профилактическая роль.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540" y="3746808"/>
            <a:ext cx="2620072" cy="282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735980"/>
            <a:ext cx="8915399" cy="78058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717289"/>
            <a:ext cx="8915399" cy="436012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эти вышеперечисленные формы и методы приносят огромную пользу детскому организму. Поэтому основной задачей педагога становится: укреплять и побуждать интерес воспитанников 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физкультурно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 оздоровительному процессу.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её решения необходимо развивать интерес детей к различным видам мероприятий. Только при правильном творческом подходе взрослых ребёнок может уяснить, что весь этот процесс – необходимая деятельность, интересная, увлекательная, весёлая игра, приносящая пользу организму.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8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101</TotalTime>
  <Words>224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Формы оздоровительной работы в режимных моментах группы раннего развития</vt:lpstr>
      <vt:lpstr>Утренняя гимнастика</vt:lpstr>
      <vt:lpstr>Занятие физической культурой</vt:lpstr>
      <vt:lpstr>Физкультминутки</vt:lpstr>
      <vt:lpstr>Пальчиковая гимнастика</vt:lpstr>
      <vt:lpstr>Закаливающие процедуры</vt:lpstr>
      <vt:lpstr>Вывод: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оздоровительной работы в режимных моментах группы раннего развития</dc:title>
  <dc:creator>Пользователь</dc:creator>
  <cp:lastModifiedBy>Пользователь</cp:lastModifiedBy>
  <cp:revision>14</cp:revision>
  <dcterms:created xsi:type="dcterms:W3CDTF">2021-03-10T16:11:07Z</dcterms:created>
  <dcterms:modified xsi:type="dcterms:W3CDTF">2023-07-01T08:30:51Z</dcterms:modified>
</cp:coreProperties>
</file>