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43A1-E1E4-4CAB-B119-26D796D8048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F33F44D-BF75-45DA-8E60-38DF07355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06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43A1-E1E4-4CAB-B119-26D796D8048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33F44D-BF75-45DA-8E60-38DF07355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02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43A1-E1E4-4CAB-B119-26D796D8048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33F44D-BF75-45DA-8E60-38DF07355AD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4166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43A1-E1E4-4CAB-B119-26D796D8048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33F44D-BF75-45DA-8E60-38DF07355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234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43A1-E1E4-4CAB-B119-26D796D8048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33F44D-BF75-45DA-8E60-38DF07355AD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0730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43A1-E1E4-4CAB-B119-26D796D8048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33F44D-BF75-45DA-8E60-38DF07355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084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43A1-E1E4-4CAB-B119-26D796D8048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F44D-BF75-45DA-8E60-38DF07355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983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43A1-E1E4-4CAB-B119-26D796D8048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F44D-BF75-45DA-8E60-38DF07355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58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43A1-E1E4-4CAB-B119-26D796D8048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F44D-BF75-45DA-8E60-38DF07355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800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43A1-E1E4-4CAB-B119-26D796D8048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33F44D-BF75-45DA-8E60-38DF07355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37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43A1-E1E4-4CAB-B119-26D796D8048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33F44D-BF75-45DA-8E60-38DF07355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43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43A1-E1E4-4CAB-B119-26D796D8048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33F44D-BF75-45DA-8E60-38DF07355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17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43A1-E1E4-4CAB-B119-26D796D8048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F44D-BF75-45DA-8E60-38DF07355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7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43A1-E1E4-4CAB-B119-26D796D8048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F44D-BF75-45DA-8E60-38DF07355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231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43A1-E1E4-4CAB-B119-26D796D8048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F44D-BF75-45DA-8E60-38DF07355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39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43A1-E1E4-4CAB-B119-26D796D8048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33F44D-BF75-45DA-8E60-38DF07355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99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D43A1-E1E4-4CAB-B119-26D796D8048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F33F44D-BF75-45DA-8E60-38DF07355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61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419815"/>
            <a:ext cx="8915399" cy="115972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оздоровительной работы в режимных моментах группы раннего развития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003" y="4777379"/>
            <a:ext cx="9004609" cy="1126283"/>
          </a:xfrm>
        </p:spPr>
        <p:txBody>
          <a:bodyPr>
            <a:normAutofit lnSpcReduction="10000"/>
          </a:bodyPr>
          <a:lstStyle/>
          <a:p>
            <a:pPr algn="r"/>
            <a:r>
              <a:rPr lang="ru-RU" b="1" dirty="0">
                <a:solidFill>
                  <a:srgbClr val="0070C0"/>
                </a:solidFill>
              </a:rPr>
              <a:t>Подготовила:</a:t>
            </a:r>
          </a:p>
          <a:p>
            <a:pPr algn="r"/>
            <a:r>
              <a:rPr lang="ru-RU" b="1" dirty="0">
                <a:solidFill>
                  <a:srgbClr val="0070C0"/>
                </a:solidFill>
              </a:rPr>
              <a:t>воспитатель </a:t>
            </a:r>
          </a:p>
          <a:p>
            <a:pPr algn="r"/>
            <a:r>
              <a:rPr lang="ru-RU" b="1" dirty="0">
                <a:solidFill>
                  <a:srgbClr val="0070C0"/>
                </a:solidFill>
              </a:rPr>
              <a:t>Шадрина </a:t>
            </a:r>
            <a:r>
              <a:rPr lang="ru-RU" b="1" dirty="0" smtClean="0">
                <a:solidFill>
                  <a:srgbClr val="0070C0"/>
                </a:solidFill>
              </a:rPr>
              <a:t>К.С.,</a:t>
            </a:r>
            <a:r>
              <a:rPr lang="ru-RU" b="1" dirty="0" err="1" smtClean="0">
                <a:solidFill>
                  <a:srgbClr val="0070C0"/>
                </a:solidFill>
              </a:rPr>
              <a:t>Комелькова</a:t>
            </a:r>
            <a:r>
              <a:rPr lang="ru-RU" b="1" smtClean="0">
                <a:solidFill>
                  <a:srgbClr val="0070C0"/>
                </a:solidFill>
              </a:rPr>
              <a:t> Н.Р.</a:t>
            </a:r>
            <a:endParaRPr lang="ru-RU" b="1" dirty="0">
              <a:solidFill>
                <a:srgbClr val="0070C0"/>
              </a:solidFill>
            </a:endParaRP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745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624469"/>
            <a:ext cx="8915399" cy="89209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Утренняя гимнастика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1773045"/>
            <a:ext cx="8915399" cy="4130618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роводится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 утром, до завтрака, в хорошо проветренной комнате. Гимнастика длиться не более 5 минут. Ежедневная утренняя гимнастика проводится в виде подвижной сюжетной игры, сопровождающейся стихами. Ребёнок выполняет движения, повторяя их за воспитателем.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785" y="3122343"/>
            <a:ext cx="6051666" cy="3534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40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735981"/>
            <a:ext cx="8915399" cy="92555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физической культурой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1951463"/>
            <a:ext cx="8915399" cy="4148255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Занятия физической культурой развивают не только физические качества, но и образное мышление, речь, помогут малышам через игру прийти к осмыслению мира движений.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468" y="3122340"/>
            <a:ext cx="6385932" cy="339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36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635620"/>
            <a:ext cx="8915399" cy="1003609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Физкультминутки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1884556"/>
            <a:ext cx="8915399" cy="4092497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кратковременные физические упражнения проводится в перерыве между занятиями, а также в процессе занятий, требующих интеллектуального напряжения.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418" y="2687443"/>
            <a:ext cx="5627649" cy="400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62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669074"/>
            <a:ext cx="8915399" cy="90324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Пальчиковая гимнастика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1851103"/>
            <a:ext cx="8915399" cy="405256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Рекомендуются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особенно детям с речевыми проблемами. Проводятся в любой отрезок времени индивидуально либо с подгруппой ежедневно. Пальчиковые игры дают возможность родителям и воспитателям играть с малышами, радовать их и, вместе с тем развивать речь и мелкую моторику. Благодаря таким играм ребёнок получает разнообразные сенсорные впечатления, у него развивается внимательность и способность сосредоточиваться. Такие игры формируют добрые взаимоотношения между детьми, а также между взрослым и ребёнком.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970" y="4270917"/>
            <a:ext cx="4456771" cy="225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54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836342"/>
            <a:ext cx="8915399" cy="83634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Закаливающие процедуры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2062977"/>
            <a:ext cx="8915399" cy="384068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рекрасное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и доступное средство профилактики заболеваний и укрепления здоровья. Оно является важным звеном в системе физического воспитания детей, обеспечивая тренировку защитных сил организма, повышение его устойчивости к воздействию постоянно изменяющихся условий внешней среды. Закаливание не лечит, а предупреждает болезнь, и в этом его важнейшая профилактическая роль.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540" y="3746808"/>
            <a:ext cx="2620072" cy="2821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82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2" y="735980"/>
            <a:ext cx="8915399" cy="78058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1717289"/>
            <a:ext cx="8915399" cy="436012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эти вышеперечисленные формы и методы приносят огромную пользу детскому организму. Поэтому основной задачей педагога становится: укреплять и побуждать интерес воспитанников к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физкультурно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 оздоровительному процессу.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её решения необходимо развивать интерес детей к различным видам мероприятий. Только при правильном творческом подходе взрослых ребёнок может уяснить, что весь этот процесс – необходимая деятельность, интересная, увлекательная, весёлая игра, приносящая пользу организму.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89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101</TotalTime>
  <Words>224</Words>
  <Application>Microsoft Office PowerPoint</Application>
  <PresentationFormat>Широкоэкранный</PresentationFormat>
  <Paragraphs>17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Легкий дым</vt:lpstr>
      <vt:lpstr>Формы оздоровительной работы в режимных моментах группы раннего развития</vt:lpstr>
      <vt:lpstr>Утренняя гимнастика</vt:lpstr>
      <vt:lpstr>Занятие физической культурой</vt:lpstr>
      <vt:lpstr>Физкультминутки</vt:lpstr>
      <vt:lpstr>Пальчиковая гимнастика</vt:lpstr>
      <vt:lpstr>Закаливающие процедуры</vt:lpstr>
      <vt:lpstr>Вывод: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оздоровительной работы в режимных моментах группы раннего развития</dc:title>
  <dc:creator>Пользователь</dc:creator>
  <cp:lastModifiedBy>Пользователь</cp:lastModifiedBy>
  <cp:revision>14</cp:revision>
  <dcterms:created xsi:type="dcterms:W3CDTF">2021-03-10T16:11:07Z</dcterms:created>
  <dcterms:modified xsi:type="dcterms:W3CDTF">2023-07-01T08:30:51Z</dcterms:modified>
</cp:coreProperties>
</file>