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7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276" r:id="rId19"/>
  </p:sldIdLst>
  <p:sldSz cx="9144000" cy="6858000" type="screen4x3"/>
  <p:notesSz cx="6858000" cy="9947275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66"/>
    <a:srgbClr val="AFF7FF"/>
    <a:srgbClr val="327FBE"/>
    <a:srgbClr val="0091FE"/>
    <a:srgbClr val="C7CDD7"/>
    <a:srgbClr val="E5F6FB"/>
    <a:srgbClr val="D1FBFF"/>
    <a:srgbClr val="5D9FD5"/>
    <a:srgbClr val="383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89" autoAdjust="0"/>
    <p:restoredTop sz="99645" autoAdjust="0"/>
  </p:normalViewPr>
  <p:slideViewPr>
    <p:cSldViewPr>
      <p:cViewPr>
        <p:scale>
          <a:sx n="70" d="100"/>
          <a:sy n="70" d="100"/>
        </p:scale>
        <p:origin x="-3246" y="-11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3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F014B99B-BC0F-4D51-AA35-03139CBC5BDF}">
      <dgm:prSet phldrT="[Текст]" custT="1"/>
      <dgm:spPr/>
      <dgm:t>
        <a:bodyPr/>
        <a:lstStyle/>
        <a:p>
          <a:endParaRPr lang="ru-RU" sz="1200" dirty="0" smtClean="0"/>
        </a:p>
        <a:p>
          <a:endParaRPr lang="ru-RU" sz="1200" dirty="0" smtClean="0"/>
        </a:p>
        <a:p>
          <a:endParaRPr lang="ru-RU" sz="1400" b="1" dirty="0" smtClean="0"/>
        </a:p>
        <a:p>
          <a:r>
            <a:rPr lang="ru-RU" sz="1400" b="1" dirty="0" smtClean="0"/>
            <a:t>Федеральный </a:t>
          </a:r>
        </a:p>
        <a:p>
          <a:r>
            <a:rPr lang="ru-RU" sz="1400" b="1" dirty="0" smtClean="0"/>
            <a:t>уровень</a:t>
          </a:r>
          <a:endParaRPr lang="ru-RU" sz="1400" b="1" dirty="0"/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/>
        </a:p>
      </dgm:t>
    </dgm:pt>
    <dgm:pt modelId="{CBB2EDB4-08BF-49DB-9282-C363CE23E3D0}">
      <dgm:prSet phldrT="[Текст]" custT="1"/>
      <dgm:spPr/>
      <dgm:t>
        <a:bodyPr/>
        <a:lstStyle/>
        <a:p>
          <a:r>
            <a:rPr lang="ru-RU" sz="16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/>
        </a:p>
      </dgm:t>
    </dgm:pt>
    <dgm:pt modelId="{8380A261-4409-4C6B-8A07-0D64C5422F6D}">
      <dgm:prSet phldrT="[Текст]" custT="1"/>
      <dgm:spPr/>
      <dgm:t>
        <a:bodyPr/>
        <a:lstStyle/>
        <a:p>
          <a:r>
            <a:rPr lang="ru-RU" sz="1600" b="1" dirty="0"/>
            <a:t>Уровень организации</a:t>
          </a:r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/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Y="-18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D26FF5-8CB7-4506-96CA-F90B6461376F}" type="presOf" srcId="{8380A261-4409-4C6B-8A07-0D64C5422F6D}" destId="{3405B94A-B110-4EB0-B99D-680A85764021}" srcOrd="0" destOrd="0" presId="urn:microsoft.com/office/officeart/2005/8/layout/pyramid1"/>
    <dgm:cxn modelId="{3D144988-091D-479B-927D-0996475DF537}" type="presOf" srcId="{F014B99B-BC0F-4D51-AA35-03139CBC5BDF}" destId="{158BBE6D-1C8E-4142-827F-B1B32D20364B}" srcOrd="1" destOrd="0" presId="urn:microsoft.com/office/officeart/2005/8/layout/pyramid1"/>
    <dgm:cxn modelId="{F3FC2954-02F7-4D4A-BD0E-3A2B44E65EAA}" type="presOf" srcId="{C055D918-0D48-44D3-9287-CAE1B93EB64A}" destId="{8C222443-D6D5-437E-8A06-7845FF64044F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8F9E05D0-84C3-45DA-BBE1-95882EF00DB1}" type="presOf" srcId="{CBB2EDB4-08BF-49DB-9282-C363CE23E3D0}" destId="{8064A9E2-4365-4891-A563-4210D9FE6047}" srcOrd="1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47AC4BEC-9D8D-467C-9428-C797B2663889}" type="presOf" srcId="{CBB2EDB4-08BF-49DB-9282-C363CE23E3D0}" destId="{7099C5AD-A666-455F-9144-31509FAE35FB}" srcOrd="0" destOrd="0" presId="urn:microsoft.com/office/officeart/2005/8/layout/pyramid1"/>
    <dgm:cxn modelId="{05915638-6036-4FC0-B8F8-A89057CF7343}" type="presOf" srcId="{F014B99B-BC0F-4D51-AA35-03139CBC5BDF}" destId="{47753778-DDCD-4F66-8671-0963E55AC1AB}" srcOrd="0" destOrd="0" presId="urn:microsoft.com/office/officeart/2005/8/layout/pyramid1"/>
    <dgm:cxn modelId="{402843E3-960E-43FF-B062-4EF48D741C61}" type="presOf" srcId="{8380A261-4409-4C6B-8A07-0D64C5422F6D}" destId="{EB789FCB-B92C-4A52-BB06-4A95FA62001B}" srcOrd="1" destOrd="0" presId="urn:microsoft.com/office/officeart/2005/8/layout/pyramid1"/>
    <dgm:cxn modelId="{97BC174F-2100-4C98-94BB-3B9551B90DC0}" type="presParOf" srcId="{8C222443-D6D5-437E-8A06-7845FF64044F}" destId="{8E592AC7-B094-488F-86DE-8B46AA43A5F7}" srcOrd="0" destOrd="0" presId="urn:microsoft.com/office/officeart/2005/8/layout/pyramid1"/>
    <dgm:cxn modelId="{A2D4216B-6998-43FC-A790-1BF7E787BCB9}" type="presParOf" srcId="{8E592AC7-B094-488F-86DE-8B46AA43A5F7}" destId="{47753778-DDCD-4F66-8671-0963E55AC1AB}" srcOrd="0" destOrd="0" presId="urn:microsoft.com/office/officeart/2005/8/layout/pyramid1"/>
    <dgm:cxn modelId="{787D38FA-2D76-41C8-953E-CA2AB97AC756}" type="presParOf" srcId="{8E592AC7-B094-488F-86DE-8B46AA43A5F7}" destId="{158BBE6D-1C8E-4142-827F-B1B32D20364B}" srcOrd="1" destOrd="0" presId="urn:microsoft.com/office/officeart/2005/8/layout/pyramid1"/>
    <dgm:cxn modelId="{8CDA8736-AD14-4EEF-ADBA-38F4F2C2EF5E}" type="presParOf" srcId="{8C222443-D6D5-437E-8A06-7845FF64044F}" destId="{08609C55-E487-4600-AFD0-8994D3888F22}" srcOrd="1" destOrd="0" presId="urn:microsoft.com/office/officeart/2005/8/layout/pyramid1"/>
    <dgm:cxn modelId="{808B8C46-0378-4B6B-A302-10BFFC0C825D}" type="presParOf" srcId="{08609C55-E487-4600-AFD0-8994D3888F22}" destId="{7099C5AD-A666-455F-9144-31509FAE35FB}" srcOrd="0" destOrd="0" presId="urn:microsoft.com/office/officeart/2005/8/layout/pyramid1"/>
    <dgm:cxn modelId="{CC8BDC99-B9D7-43CD-AA41-A887DCB931AB}" type="presParOf" srcId="{08609C55-E487-4600-AFD0-8994D3888F22}" destId="{8064A9E2-4365-4891-A563-4210D9FE6047}" srcOrd="1" destOrd="0" presId="urn:microsoft.com/office/officeart/2005/8/layout/pyramid1"/>
    <dgm:cxn modelId="{18AE6563-05F3-4172-9C51-7E29F018ED3C}" type="presParOf" srcId="{8C222443-D6D5-437E-8A06-7845FF64044F}" destId="{4E66420A-6794-4210-A8DC-A681DFE94B26}" srcOrd="2" destOrd="0" presId="urn:microsoft.com/office/officeart/2005/8/layout/pyramid1"/>
    <dgm:cxn modelId="{3FB7B390-C85D-46E6-A2E2-95D52F683EAB}" type="presParOf" srcId="{4E66420A-6794-4210-A8DC-A681DFE94B26}" destId="{3405B94A-B110-4EB0-B99D-680A85764021}" srcOrd="0" destOrd="0" presId="urn:microsoft.com/office/officeart/2005/8/layout/pyramid1"/>
    <dgm:cxn modelId="{33D819D9-5F3C-4BB1-B00C-41B6C658B0E6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6CCCDB-9D86-4638-9EC2-C4B58F82E0E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2FE16D-1971-499B-933B-BDFA619A0094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600" b="1" dirty="0" smtClean="0">
              <a:solidFill>
                <a:srgbClr val="FFFF00"/>
              </a:solidFill>
            </a:rPr>
            <a:t>Читатель</a:t>
          </a:r>
        </a:p>
        <a:p>
          <a:r>
            <a:rPr lang="ru-RU" sz="1600" b="1" dirty="0" smtClean="0"/>
            <a:t>Идет в библиотеку</a:t>
          </a:r>
        </a:p>
        <a:p>
          <a:r>
            <a:rPr lang="ru-RU" sz="1600" b="1" dirty="0" smtClean="0"/>
            <a:t>1-3 </a:t>
          </a:r>
          <a:r>
            <a:rPr lang="ru-RU" sz="1800" b="1" dirty="0" smtClean="0"/>
            <a:t>мин</a:t>
          </a:r>
          <a:endParaRPr lang="ru-RU" sz="1600" b="1" dirty="0"/>
        </a:p>
      </dgm:t>
    </dgm:pt>
    <dgm:pt modelId="{F1ECD58B-EEFB-4829-AE44-67B6AA686DEF}" type="parTrans" cxnId="{61931DB2-A235-4263-8580-8283D90A7629}">
      <dgm:prSet/>
      <dgm:spPr/>
      <dgm:t>
        <a:bodyPr/>
        <a:lstStyle/>
        <a:p>
          <a:endParaRPr lang="ru-RU"/>
        </a:p>
      </dgm:t>
    </dgm:pt>
    <dgm:pt modelId="{65DB65FD-CACC-42A4-A6D9-9219A305CD43}" type="sibTrans" cxnId="{61931DB2-A235-4263-8580-8283D90A7629}">
      <dgm:prSet/>
      <dgm:spPr>
        <a:solidFill>
          <a:srgbClr val="002060"/>
        </a:solidFill>
        <a:ln>
          <a:solidFill>
            <a:schemeClr val="accent1"/>
          </a:solidFill>
        </a:ln>
      </dgm:spPr>
      <dgm:t>
        <a:bodyPr/>
        <a:lstStyle/>
        <a:p>
          <a:endParaRPr lang="ru-RU" dirty="0"/>
        </a:p>
      </dgm:t>
    </dgm:pt>
    <dgm:pt modelId="{2A427E95-DE20-4624-AC55-25918A174F35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</a:rPr>
            <a:t>Читатель</a:t>
          </a:r>
        </a:p>
        <a:p>
          <a:r>
            <a:rPr lang="ru-RU" sz="2600" b="1" dirty="0" smtClean="0"/>
            <a:t> </a:t>
          </a:r>
          <a:r>
            <a:rPr lang="ru-RU" sz="1800" b="1" dirty="0" smtClean="0"/>
            <a:t>Получает книгу </a:t>
          </a:r>
        </a:p>
        <a:p>
          <a:r>
            <a:rPr lang="ru-RU" sz="1800" b="1" dirty="0" smtClean="0"/>
            <a:t>0,2 – 0,5 мин</a:t>
          </a:r>
          <a:endParaRPr lang="ru-RU" sz="1800" b="1" dirty="0"/>
        </a:p>
      </dgm:t>
    </dgm:pt>
    <dgm:pt modelId="{C92A8F78-F0CB-4CC9-AEAA-303C79659307}" type="parTrans" cxnId="{9A3C1CD4-F768-4BE1-8F04-E4E3C312CB07}">
      <dgm:prSet/>
      <dgm:spPr/>
      <dgm:t>
        <a:bodyPr/>
        <a:lstStyle/>
        <a:p>
          <a:endParaRPr lang="ru-RU"/>
        </a:p>
      </dgm:t>
    </dgm:pt>
    <dgm:pt modelId="{071BA02C-F49D-46DF-B55D-D466028B9209}" type="sibTrans" cxnId="{9A3C1CD4-F768-4BE1-8F04-E4E3C312CB07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11652DD-73C6-47AB-BF39-55923505DC2E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600" b="1" dirty="0" smtClean="0">
              <a:solidFill>
                <a:srgbClr val="FFFF00"/>
              </a:solidFill>
            </a:rPr>
            <a:t>Читатель </a:t>
          </a:r>
        </a:p>
        <a:p>
          <a:r>
            <a:rPr lang="ru-RU" sz="1600" b="1" dirty="0" smtClean="0"/>
            <a:t>Ищет необходимую книгу или делает запрос</a:t>
          </a:r>
        </a:p>
        <a:p>
          <a:r>
            <a:rPr lang="ru-RU" sz="1600" b="1" dirty="0" smtClean="0"/>
            <a:t>3-5 мин</a:t>
          </a:r>
          <a:endParaRPr lang="ru-RU" sz="1600" b="1" dirty="0"/>
        </a:p>
      </dgm:t>
    </dgm:pt>
    <dgm:pt modelId="{85834CD5-7F28-4DA8-AC95-3EB704D10438}" type="parTrans" cxnId="{D1B59294-27D5-439A-AA7D-ED46B0141FAA}">
      <dgm:prSet/>
      <dgm:spPr/>
      <dgm:t>
        <a:bodyPr/>
        <a:lstStyle/>
        <a:p>
          <a:endParaRPr lang="ru-RU"/>
        </a:p>
      </dgm:t>
    </dgm:pt>
    <dgm:pt modelId="{B0644DE8-73C2-4432-8618-131ED4DA598B}" type="sibTrans" cxnId="{D1B59294-27D5-439A-AA7D-ED46B0141FAA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6A1F8A4E-3C09-4600-B06D-98438B171472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600" b="1" dirty="0" smtClean="0">
              <a:solidFill>
                <a:srgbClr val="FFFF00"/>
              </a:solidFill>
            </a:rPr>
            <a:t>Библиотекарь </a:t>
          </a:r>
        </a:p>
        <a:p>
          <a:r>
            <a:rPr lang="ru-RU" sz="1600" b="1" dirty="0" smtClean="0"/>
            <a:t>Ищет нужную книгу, формуляр,  делает запись в формуляр</a:t>
          </a:r>
        </a:p>
        <a:p>
          <a:r>
            <a:rPr lang="ru-RU" sz="1600" b="1" dirty="0" smtClean="0"/>
            <a:t>3-6  мин</a:t>
          </a:r>
          <a:endParaRPr lang="ru-RU" sz="1600" b="1" dirty="0"/>
        </a:p>
      </dgm:t>
    </dgm:pt>
    <dgm:pt modelId="{AA261514-C18C-4685-9114-93AD3E1EAB07}" type="parTrans" cxnId="{46D98C7B-4221-4AD1-8E06-63BCF0F30615}">
      <dgm:prSet/>
      <dgm:spPr/>
      <dgm:t>
        <a:bodyPr/>
        <a:lstStyle/>
        <a:p>
          <a:endParaRPr lang="ru-RU"/>
        </a:p>
      </dgm:t>
    </dgm:pt>
    <dgm:pt modelId="{8D97A8DD-91DB-41FC-8C41-FB7CE783148B}" type="sibTrans" cxnId="{46D98C7B-4221-4AD1-8E06-63BCF0F30615}">
      <dgm:prSet/>
      <dgm:spPr>
        <a:solidFill>
          <a:srgbClr val="002060"/>
        </a:solidFill>
        <a:ln>
          <a:solidFill>
            <a:schemeClr val="accent1"/>
          </a:solidFill>
        </a:ln>
      </dgm:spPr>
      <dgm:t>
        <a:bodyPr/>
        <a:lstStyle/>
        <a:p>
          <a:endParaRPr lang="ru-RU" dirty="0"/>
        </a:p>
      </dgm:t>
    </dgm:pt>
    <dgm:pt modelId="{9A58FA8D-195A-45FB-92A5-4B039AE42628}" type="pres">
      <dgm:prSet presAssocID="{4E6CCCDB-9D86-4638-9EC2-C4B58F82E0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28FF09-7CA3-4F19-A811-347109DDE2F9}" type="pres">
      <dgm:prSet presAssocID="{EA2FE16D-1971-499B-933B-BDFA619A0094}" presName="node" presStyleLbl="node1" presStyleIdx="0" presStyleCnt="4" custLinFactNeighborX="-22525" custLinFactNeighborY="31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177BB-D551-4231-955B-1EA082220929}" type="pres">
      <dgm:prSet presAssocID="{65DB65FD-CACC-42A4-A6D9-9219A305CD4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FC6EE1D-1D33-4D54-8335-907C1D3C3DE8}" type="pres">
      <dgm:prSet presAssocID="{65DB65FD-CACC-42A4-A6D9-9219A305CD4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E22164F-63FC-4EA7-9C48-855AE2C4F2C8}" type="pres">
      <dgm:prSet presAssocID="{011652DD-73C6-47AB-BF39-55923505DC2E}" presName="node" presStyleLbl="node1" presStyleIdx="1" presStyleCnt="4" custLinFactNeighborX="-1122" custLinFactNeighborY="23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0978B-5338-4B86-B756-E54635319D43}" type="pres">
      <dgm:prSet presAssocID="{B0644DE8-73C2-4432-8618-131ED4DA598B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03C3BDE-2A0B-48BE-B549-44F2EC593308}" type="pres">
      <dgm:prSet presAssocID="{B0644DE8-73C2-4432-8618-131ED4DA598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7C398B36-F480-4844-A8B8-8266B727E83F}" type="pres">
      <dgm:prSet presAssocID="{6A1F8A4E-3C09-4600-B06D-98438B171472}" presName="node" presStyleLbl="node1" presStyleIdx="2" presStyleCnt="4" custLinFactNeighborX="-5548" custLinFactNeighborY="22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53ECB-1737-4378-949D-D27E86C23653}" type="pres">
      <dgm:prSet presAssocID="{8D97A8DD-91DB-41FC-8C41-FB7CE783148B}" presName="sibTrans" presStyleLbl="sibTrans2D1" presStyleIdx="2" presStyleCnt="3"/>
      <dgm:spPr/>
      <dgm:t>
        <a:bodyPr/>
        <a:lstStyle/>
        <a:p>
          <a:endParaRPr lang="ru-RU"/>
        </a:p>
      </dgm:t>
    </dgm:pt>
    <dgm:pt modelId="{1BAD23ED-0363-4B28-A6CA-E62AB61DD08F}" type="pres">
      <dgm:prSet presAssocID="{8D97A8DD-91DB-41FC-8C41-FB7CE783148B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A941AD5B-5EEC-4461-95C5-11171F32A0D0}" type="pres">
      <dgm:prSet presAssocID="{2A427E95-DE20-4624-AC55-25918A174F35}" presName="node" presStyleLbl="node1" presStyleIdx="3" presStyleCnt="4" custLinFactNeighborX="-20155" custLinFactNeighborY="-1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F8AAFC-17F9-40F7-B0F9-1BF9DB35DEA3}" type="presOf" srcId="{2A427E95-DE20-4624-AC55-25918A174F35}" destId="{A941AD5B-5EEC-4461-95C5-11171F32A0D0}" srcOrd="0" destOrd="0" presId="urn:microsoft.com/office/officeart/2005/8/layout/process5"/>
    <dgm:cxn modelId="{166A7D5A-EDA2-4D49-A902-2CACB35ACD26}" type="presOf" srcId="{65DB65FD-CACC-42A4-A6D9-9219A305CD43}" destId="{1FC6EE1D-1D33-4D54-8335-907C1D3C3DE8}" srcOrd="1" destOrd="0" presId="urn:microsoft.com/office/officeart/2005/8/layout/process5"/>
    <dgm:cxn modelId="{2B7FBC30-1E79-4CDD-B200-CC08B5D04A60}" type="presOf" srcId="{8D97A8DD-91DB-41FC-8C41-FB7CE783148B}" destId="{B7853ECB-1737-4378-949D-D27E86C23653}" srcOrd="0" destOrd="0" presId="urn:microsoft.com/office/officeart/2005/8/layout/process5"/>
    <dgm:cxn modelId="{9CD23FF6-7DBA-4DD2-8E72-A7FD6305C727}" type="presOf" srcId="{B0644DE8-73C2-4432-8618-131ED4DA598B}" destId="{A03C3BDE-2A0B-48BE-B549-44F2EC593308}" srcOrd="1" destOrd="0" presId="urn:microsoft.com/office/officeart/2005/8/layout/process5"/>
    <dgm:cxn modelId="{D5304623-7F27-499E-BDFD-51E8F1CBFDC1}" type="presOf" srcId="{4E6CCCDB-9D86-4638-9EC2-C4B58F82E0E1}" destId="{9A58FA8D-195A-45FB-92A5-4B039AE42628}" srcOrd="0" destOrd="0" presId="urn:microsoft.com/office/officeart/2005/8/layout/process5"/>
    <dgm:cxn modelId="{61931DB2-A235-4263-8580-8283D90A7629}" srcId="{4E6CCCDB-9D86-4638-9EC2-C4B58F82E0E1}" destId="{EA2FE16D-1971-499B-933B-BDFA619A0094}" srcOrd="0" destOrd="0" parTransId="{F1ECD58B-EEFB-4829-AE44-67B6AA686DEF}" sibTransId="{65DB65FD-CACC-42A4-A6D9-9219A305CD43}"/>
    <dgm:cxn modelId="{77340F69-D53F-49D4-AC88-9387F4D3AD57}" type="presOf" srcId="{EA2FE16D-1971-499B-933B-BDFA619A0094}" destId="{0C28FF09-7CA3-4F19-A811-347109DDE2F9}" srcOrd="0" destOrd="0" presId="urn:microsoft.com/office/officeart/2005/8/layout/process5"/>
    <dgm:cxn modelId="{46D98C7B-4221-4AD1-8E06-63BCF0F30615}" srcId="{4E6CCCDB-9D86-4638-9EC2-C4B58F82E0E1}" destId="{6A1F8A4E-3C09-4600-B06D-98438B171472}" srcOrd="2" destOrd="0" parTransId="{AA261514-C18C-4685-9114-93AD3E1EAB07}" sibTransId="{8D97A8DD-91DB-41FC-8C41-FB7CE783148B}"/>
    <dgm:cxn modelId="{9A3C1CD4-F768-4BE1-8F04-E4E3C312CB07}" srcId="{4E6CCCDB-9D86-4638-9EC2-C4B58F82E0E1}" destId="{2A427E95-DE20-4624-AC55-25918A174F35}" srcOrd="3" destOrd="0" parTransId="{C92A8F78-F0CB-4CC9-AEAA-303C79659307}" sibTransId="{071BA02C-F49D-46DF-B55D-D466028B9209}"/>
    <dgm:cxn modelId="{D1B59294-27D5-439A-AA7D-ED46B0141FAA}" srcId="{4E6CCCDB-9D86-4638-9EC2-C4B58F82E0E1}" destId="{011652DD-73C6-47AB-BF39-55923505DC2E}" srcOrd="1" destOrd="0" parTransId="{85834CD5-7F28-4DA8-AC95-3EB704D10438}" sibTransId="{B0644DE8-73C2-4432-8618-131ED4DA598B}"/>
    <dgm:cxn modelId="{3250AC6D-FBF9-4CDE-ADA3-822712C967B0}" type="presOf" srcId="{6A1F8A4E-3C09-4600-B06D-98438B171472}" destId="{7C398B36-F480-4844-A8B8-8266B727E83F}" srcOrd="0" destOrd="0" presId="urn:microsoft.com/office/officeart/2005/8/layout/process5"/>
    <dgm:cxn modelId="{025B4A2D-8A68-444B-8E21-F5981BE07151}" type="presOf" srcId="{65DB65FD-CACC-42A4-A6D9-9219A305CD43}" destId="{756177BB-D551-4231-955B-1EA082220929}" srcOrd="0" destOrd="0" presId="urn:microsoft.com/office/officeart/2005/8/layout/process5"/>
    <dgm:cxn modelId="{6BE374D2-A2F9-4F88-8C85-991DEEAC9999}" type="presOf" srcId="{011652DD-73C6-47AB-BF39-55923505DC2E}" destId="{9E22164F-63FC-4EA7-9C48-855AE2C4F2C8}" srcOrd="0" destOrd="0" presId="urn:microsoft.com/office/officeart/2005/8/layout/process5"/>
    <dgm:cxn modelId="{439FDFFD-5539-43C9-8617-0A78B613DFFB}" type="presOf" srcId="{8D97A8DD-91DB-41FC-8C41-FB7CE783148B}" destId="{1BAD23ED-0363-4B28-A6CA-E62AB61DD08F}" srcOrd="1" destOrd="0" presId="urn:microsoft.com/office/officeart/2005/8/layout/process5"/>
    <dgm:cxn modelId="{B04DEA12-15C9-4376-9DA9-BDDF9C47A9DD}" type="presOf" srcId="{B0644DE8-73C2-4432-8618-131ED4DA598B}" destId="{B8D0978B-5338-4B86-B756-E54635319D43}" srcOrd="0" destOrd="0" presId="urn:microsoft.com/office/officeart/2005/8/layout/process5"/>
    <dgm:cxn modelId="{C42BF9F3-B425-49AF-93BA-0379A34D7BDE}" type="presParOf" srcId="{9A58FA8D-195A-45FB-92A5-4B039AE42628}" destId="{0C28FF09-7CA3-4F19-A811-347109DDE2F9}" srcOrd="0" destOrd="0" presId="urn:microsoft.com/office/officeart/2005/8/layout/process5"/>
    <dgm:cxn modelId="{01D3CEAC-2F9C-4047-B423-5CBFC12BF2C9}" type="presParOf" srcId="{9A58FA8D-195A-45FB-92A5-4B039AE42628}" destId="{756177BB-D551-4231-955B-1EA082220929}" srcOrd="1" destOrd="0" presId="urn:microsoft.com/office/officeart/2005/8/layout/process5"/>
    <dgm:cxn modelId="{9DB908F6-DB47-4D15-B035-C95A55522BAE}" type="presParOf" srcId="{756177BB-D551-4231-955B-1EA082220929}" destId="{1FC6EE1D-1D33-4D54-8335-907C1D3C3DE8}" srcOrd="0" destOrd="0" presId="urn:microsoft.com/office/officeart/2005/8/layout/process5"/>
    <dgm:cxn modelId="{CED7B912-2F20-473B-A281-9C5643E6905E}" type="presParOf" srcId="{9A58FA8D-195A-45FB-92A5-4B039AE42628}" destId="{9E22164F-63FC-4EA7-9C48-855AE2C4F2C8}" srcOrd="2" destOrd="0" presId="urn:microsoft.com/office/officeart/2005/8/layout/process5"/>
    <dgm:cxn modelId="{7CD1ACEA-6E9F-48B2-B9CE-2AE35977EB40}" type="presParOf" srcId="{9A58FA8D-195A-45FB-92A5-4B039AE42628}" destId="{B8D0978B-5338-4B86-B756-E54635319D43}" srcOrd="3" destOrd="0" presId="urn:microsoft.com/office/officeart/2005/8/layout/process5"/>
    <dgm:cxn modelId="{6C1AE766-9F30-4F6E-BE7E-65D38C2AA9F4}" type="presParOf" srcId="{B8D0978B-5338-4B86-B756-E54635319D43}" destId="{A03C3BDE-2A0B-48BE-B549-44F2EC593308}" srcOrd="0" destOrd="0" presId="urn:microsoft.com/office/officeart/2005/8/layout/process5"/>
    <dgm:cxn modelId="{C301B346-0939-4F8C-B3F8-5120D75AFB46}" type="presParOf" srcId="{9A58FA8D-195A-45FB-92A5-4B039AE42628}" destId="{7C398B36-F480-4844-A8B8-8266B727E83F}" srcOrd="4" destOrd="0" presId="urn:microsoft.com/office/officeart/2005/8/layout/process5"/>
    <dgm:cxn modelId="{B1D605D9-81BB-45D7-9CBF-756CBF173878}" type="presParOf" srcId="{9A58FA8D-195A-45FB-92A5-4B039AE42628}" destId="{B7853ECB-1737-4378-949D-D27E86C23653}" srcOrd="5" destOrd="0" presId="urn:microsoft.com/office/officeart/2005/8/layout/process5"/>
    <dgm:cxn modelId="{178B10DD-5DCB-49BE-8249-48E1EC9973DE}" type="presParOf" srcId="{B7853ECB-1737-4378-949D-D27E86C23653}" destId="{1BAD23ED-0363-4B28-A6CA-E62AB61DD08F}" srcOrd="0" destOrd="0" presId="urn:microsoft.com/office/officeart/2005/8/layout/process5"/>
    <dgm:cxn modelId="{C426AA9E-88BD-4540-9579-6D3C50F0952E}" type="presParOf" srcId="{9A58FA8D-195A-45FB-92A5-4B039AE42628}" destId="{A941AD5B-5EEC-4461-95C5-11171F32A0D0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9402E2-F130-40F2-B88E-A2A7459B32F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38C840-63FC-4FB7-8C43-25E792A91C20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 smtClean="0">
              <a:solidFill>
                <a:srgbClr val="FFFF00"/>
              </a:solidFill>
            </a:rPr>
            <a:t>Читатель  </a:t>
          </a:r>
        </a:p>
        <a:p>
          <a:r>
            <a:rPr lang="ru-RU" sz="1400" b="1" dirty="0" smtClean="0"/>
            <a:t>Заходит в базу </a:t>
          </a:r>
        </a:p>
        <a:p>
          <a:r>
            <a:rPr lang="ru-RU" sz="1400" b="1" dirty="0" smtClean="0"/>
            <a:t>ЭШ 2.0</a:t>
          </a:r>
        </a:p>
        <a:p>
          <a:r>
            <a:rPr lang="ru-RU" sz="1400" b="1" dirty="0" smtClean="0"/>
            <a:t> 1 – 4 мин</a:t>
          </a:r>
          <a:endParaRPr lang="ru-RU" sz="1400" b="1" dirty="0"/>
        </a:p>
      </dgm:t>
    </dgm:pt>
    <dgm:pt modelId="{6D70CF10-B2F7-4170-A251-D84D5C827F96}" type="parTrans" cxnId="{602DAF69-02D7-4630-9DF6-534ED63CEFE7}">
      <dgm:prSet/>
      <dgm:spPr/>
      <dgm:t>
        <a:bodyPr/>
        <a:lstStyle/>
        <a:p>
          <a:endParaRPr lang="ru-RU"/>
        </a:p>
      </dgm:t>
    </dgm:pt>
    <dgm:pt modelId="{3ADBC030-0672-4C59-8A0F-5C3FFB4B3BD1}" type="sibTrans" cxnId="{602DAF69-02D7-4630-9DF6-534ED63CEFE7}">
      <dgm:prSet/>
      <dgm:spPr>
        <a:solidFill>
          <a:srgbClr val="002060"/>
        </a:solidFill>
      </dgm:spPr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ED50D9C1-C8AC-49DB-9D03-699943AAAAF9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 smtClean="0">
              <a:solidFill>
                <a:srgbClr val="FFFF00"/>
              </a:solidFill>
            </a:rPr>
            <a:t>Читатель </a:t>
          </a:r>
        </a:p>
        <a:p>
          <a:r>
            <a:rPr lang="ru-RU" sz="1400" b="1" dirty="0" smtClean="0"/>
            <a:t>Выбирает нужную книгу </a:t>
          </a:r>
        </a:p>
        <a:p>
          <a:r>
            <a:rPr lang="ru-RU" sz="1400" b="1" dirty="0" smtClean="0"/>
            <a:t>0,5 – 1 мин</a:t>
          </a:r>
          <a:endParaRPr lang="ru-RU" sz="1400" b="1" dirty="0"/>
        </a:p>
      </dgm:t>
    </dgm:pt>
    <dgm:pt modelId="{74813EE6-79A4-4AD4-8160-7E05DBD210EB}" type="parTrans" cxnId="{7B8A4C61-0CAD-4CB5-A0FE-816DA433715E}">
      <dgm:prSet/>
      <dgm:spPr/>
      <dgm:t>
        <a:bodyPr/>
        <a:lstStyle/>
        <a:p>
          <a:endParaRPr lang="ru-RU"/>
        </a:p>
      </dgm:t>
    </dgm:pt>
    <dgm:pt modelId="{0F95E098-7944-4F56-A801-0976120FDA61}" type="sibTrans" cxnId="{7B8A4C61-0CAD-4CB5-A0FE-816DA433715E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543C8B09-59E1-43CF-BF8E-9CED4D00D95E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 smtClean="0">
              <a:solidFill>
                <a:srgbClr val="FFFF00"/>
              </a:solidFill>
            </a:rPr>
            <a:t>Библиотекарь </a:t>
          </a:r>
        </a:p>
        <a:p>
          <a:r>
            <a:rPr lang="ru-RU" sz="1400" b="1" dirty="0" smtClean="0"/>
            <a:t>Ищет нужную книгу,  делает запись в формуляре </a:t>
          </a:r>
        </a:p>
        <a:p>
          <a:r>
            <a:rPr lang="ru-RU" sz="1400" b="1" dirty="0" smtClean="0"/>
            <a:t>4 – 6 мин</a:t>
          </a:r>
          <a:endParaRPr lang="ru-RU" sz="1400" b="1" dirty="0"/>
        </a:p>
      </dgm:t>
    </dgm:pt>
    <dgm:pt modelId="{04F9E471-6A11-4E66-BF36-F85B40FDB02E}" type="parTrans" cxnId="{5E0EED61-2B80-42AB-8BB5-4CDBC1A062EE}">
      <dgm:prSet/>
      <dgm:spPr/>
      <dgm:t>
        <a:bodyPr/>
        <a:lstStyle/>
        <a:p>
          <a:endParaRPr lang="ru-RU"/>
        </a:p>
      </dgm:t>
    </dgm:pt>
    <dgm:pt modelId="{37A75BDA-CE3D-4AC5-A77B-379332D4419C}" type="sibTrans" cxnId="{5E0EED61-2B80-42AB-8BB5-4CDBC1A062EE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67A597EF-D3D1-4DF6-BF21-89EF59B3B8EA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 smtClean="0">
              <a:solidFill>
                <a:srgbClr val="FFFF00"/>
              </a:solidFill>
            </a:rPr>
            <a:t>Библиотекарь</a:t>
          </a:r>
        </a:p>
        <a:p>
          <a:r>
            <a:rPr lang="ru-RU" sz="1400" b="1" dirty="0" smtClean="0"/>
            <a:t>Ставит формуляр на место </a:t>
          </a:r>
        </a:p>
        <a:p>
          <a:r>
            <a:rPr lang="ru-RU" sz="1400" b="1" dirty="0" smtClean="0"/>
            <a:t>0,6 – 0,4 мин</a:t>
          </a:r>
          <a:r>
            <a:rPr lang="ru-RU" sz="1400" b="1" dirty="0" smtClean="0">
              <a:solidFill>
                <a:srgbClr val="FFFF00"/>
              </a:solidFill>
            </a:rPr>
            <a:t>  </a:t>
          </a:r>
        </a:p>
      </dgm:t>
    </dgm:pt>
    <dgm:pt modelId="{FEBC4EEB-36AF-4A30-932A-B94460B5DBA8}" type="parTrans" cxnId="{EA903204-83C9-4F9F-81E9-404C706EFE72}">
      <dgm:prSet/>
      <dgm:spPr/>
      <dgm:t>
        <a:bodyPr/>
        <a:lstStyle/>
        <a:p>
          <a:endParaRPr lang="ru-RU"/>
        </a:p>
      </dgm:t>
    </dgm:pt>
    <dgm:pt modelId="{CC52B1E0-BAE7-4B60-8A50-9CADBD25D5A7}" type="sibTrans" cxnId="{EA903204-83C9-4F9F-81E9-404C706EFE72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DB8DF9C0-B0BA-4102-9CF6-72FF8C62165C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 smtClean="0">
              <a:solidFill>
                <a:srgbClr val="FFFF00"/>
              </a:solidFill>
            </a:rPr>
            <a:t>Читатель</a:t>
          </a:r>
        </a:p>
        <a:p>
          <a:r>
            <a:rPr lang="ru-RU" sz="1400" b="1" dirty="0" smtClean="0"/>
            <a:t>Получает книгу, расписывается в формуляре</a:t>
          </a:r>
        </a:p>
        <a:p>
          <a:r>
            <a:rPr lang="ru-RU" sz="1400" b="1" dirty="0" smtClean="0"/>
            <a:t>1 – 2 мин</a:t>
          </a:r>
          <a:endParaRPr lang="ru-RU" sz="1400" b="1" dirty="0" smtClean="0">
            <a:solidFill>
              <a:srgbClr val="FFFF00"/>
            </a:solidFill>
          </a:endParaRPr>
        </a:p>
      </dgm:t>
    </dgm:pt>
    <dgm:pt modelId="{B4C13107-3CDC-4D7F-91AF-C374EB48C394}" type="parTrans" cxnId="{0E9FF636-9D88-4AAF-A6A8-6415197A01DF}">
      <dgm:prSet/>
      <dgm:spPr/>
      <dgm:t>
        <a:bodyPr/>
        <a:lstStyle/>
        <a:p>
          <a:endParaRPr lang="ru-RU"/>
        </a:p>
      </dgm:t>
    </dgm:pt>
    <dgm:pt modelId="{ED70ADCC-ABFD-40BE-8E28-459EC2E7E3EC}" type="sibTrans" cxnId="{0E9FF636-9D88-4AAF-A6A8-6415197A01DF}">
      <dgm:prSet/>
      <dgm:spPr>
        <a:noFill/>
      </dgm:spPr>
      <dgm:t>
        <a:bodyPr/>
        <a:lstStyle/>
        <a:p>
          <a:endParaRPr lang="ru-RU"/>
        </a:p>
      </dgm:t>
    </dgm:pt>
    <dgm:pt modelId="{D36FEB72-018B-41E8-8B3A-28C3D7C81BE5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/>
            <a:t>Применение сетевого ресурса для организации  запроса литературы </a:t>
          </a:r>
          <a:endParaRPr lang="ru-RU" b="1" dirty="0"/>
        </a:p>
      </dgm:t>
    </dgm:pt>
    <dgm:pt modelId="{293B84E5-585E-41F5-8674-31891E62BCBC}" type="parTrans" cxnId="{9E98232D-6762-4145-96C2-348AD0830E3F}">
      <dgm:prSet/>
      <dgm:spPr/>
      <dgm:t>
        <a:bodyPr/>
        <a:lstStyle/>
        <a:p>
          <a:endParaRPr lang="ru-RU"/>
        </a:p>
      </dgm:t>
    </dgm:pt>
    <dgm:pt modelId="{3E74620D-9391-4AE4-9F51-2FB06F72A0CE}" type="sibTrans" cxnId="{9E98232D-6762-4145-96C2-348AD0830E3F}">
      <dgm:prSet/>
      <dgm:spPr>
        <a:noFill/>
      </dgm:spPr>
      <dgm:t>
        <a:bodyPr/>
        <a:lstStyle/>
        <a:p>
          <a:endParaRPr lang="ru-RU"/>
        </a:p>
      </dgm:t>
    </dgm:pt>
    <dgm:pt modelId="{AF8A01D3-686C-44CB-BF22-FD55D12DCDF8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/>
            <a:t>Обработка информации о запросах книг онлайн</a:t>
          </a:r>
          <a:endParaRPr lang="ru-RU" b="1" dirty="0"/>
        </a:p>
      </dgm:t>
    </dgm:pt>
    <dgm:pt modelId="{8BC15090-CA8F-4A93-91EE-2D654F5C3263}" type="parTrans" cxnId="{A99182F0-02D7-4199-90B1-5070F221FD69}">
      <dgm:prSet/>
      <dgm:spPr/>
      <dgm:t>
        <a:bodyPr/>
        <a:lstStyle/>
        <a:p>
          <a:endParaRPr lang="ru-RU"/>
        </a:p>
      </dgm:t>
    </dgm:pt>
    <dgm:pt modelId="{E2892B4C-320A-4C6D-A198-64A4C2636601}" type="sibTrans" cxnId="{A99182F0-02D7-4199-90B1-5070F221FD69}">
      <dgm:prSet/>
      <dgm:spPr/>
      <dgm:t>
        <a:bodyPr/>
        <a:lstStyle/>
        <a:p>
          <a:endParaRPr lang="ru-RU"/>
        </a:p>
      </dgm:t>
    </dgm:pt>
    <dgm:pt modelId="{361F9DD5-3A41-4FB0-8A78-8A9BA1251038}" type="pres">
      <dgm:prSet presAssocID="{E59402E2-F130-40F2-B88E-A2A7459B32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09D1F3-C802-413A-9358-FD55D2BDEEBA}" type="pres">
      <dgm:prSet presAssocID="{7B38C840-63FC-4FB7-8C43-25E792A91C20}" presName="node" presStyleLbl="node1" presStyleIdx="0" presStyleCnt="7" custLinFactNeighborX="692" custLinFactNeighborY="14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403436-BC12-4A3C-B2C9-FE393627C73B}" type="pres">
      <dgm:prSet presAssocID="{3ADBC030-0672-4C59-8A0F-5C3FFB4B3BD1}" presName="sibTrans" presStyleLbl="sibTrans2D1" presStyleIdx="0" presStyleCnt="6"/>
      <dgm:spPr/>
      <dgm:t>
        <a:bodyPr/>
        <a:lstStyle/>
        <a:p>
          <a:endParaRPr lang="ru-RU"/>
        </a:p>
      </dgm:t>
    </dgm:pt>
    <dgm:pt modelId="{9B01D213-AEB7-41C8-BEB2-7395F3D91542}" type="pres">
      <dgm:prSet presAssocID="{3ADBC030-0672-4C59-8A0F-5C3FFB4B3BD1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205ED3F3-CFB5-4D9F-8433-177117A36157}" type="pres">
      <dgm:prSet presAssocID="{ED50D9C1-C8AC-49DB-9D03-699943AAAAF9}" presName="node" presStyleLbl="node1" presStyleIdx="1" presStyleCnt="7" custLinFactNeighborX="-1629" custLinFactNeighborY="14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031EE-E5B7-4DA3-A7B3-049F00CBFFDC}" type="pres">
      <dgm:prSet presAssocID="{0F95E098-7944-4F56-A801-0976120FDA61}" presName="sibTrans" presStyleLbl="sibTrans2D1" presStyleIdx="1" presStyleCnt="6"/>
      <dgm:spPr/>
      <dgm:t>
        <a:bodyPr/>
        <a:lstStyle/>
        <a:p>
          <a:endParaRPr lang="ru-RU"/>
        </a:p>
      </dgm:t>
    </dgm:pt>
    <dgm:pt modelId="{C26921C2-5AED-4D15-8D51-0C1B76CAA7B4}" type="pres">
      <dgm:prSet presAssocID="{0F95E098-7944-4F56-A801-0976120FDA61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50F86443-9513-4C3A-9FEC-D18375833C90}" type="pres">
      <dgm:prSet presAssocID="{543C8B09-59E1-43CF-BF8E-9CED4D00D95E}" presName="node" presStyleLbl="node1" presStyleIdx="2" presStyleCnt="7" custScaleX="176610" custLinFactNeighborX="6117" custLinFactNeighborY="14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42EC6-F1D7-4E75-946D-BE7FEBBAFF41}" type="pres">
      <dgm:prSet presAssocID="{37A75BDA-CE3D-4AC5-A77B-379332D4419C}" presName="sibTrans" presStyleLbl="sibTrans2D1" presStyleIdx="2" presStyleCnt="6"/>
      <dgm:spPr/>
      <dgm:t>
        <a:bodyPr/>
        <a:lstStyle/>
        <a:p>
          <a:endParaRPr lang="ru-RU"/>
        </a:p>
      </dgm:t>
    </dgm:pt>
    <dgm:pt modelId="{274E137A-A5B8-4E3E-BEF9-A73F94C6F001}" type="pres">
      <dgm:prSet presAssocID="{37A75BDA-CE3D-4AC5-A77B-379332D4419C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8D4F8DD8-378C-4A52-BBE8-7AD0B36423E3}" type="pres">
      <dgm:prSet presAssocID="{67A597EF-D3D1-4DF6-BF21-89EF59B3B8EA}" presName="node" presStyleLbl="node1" presStyleIdx="3" presStyleCnt="7" custScaleX="128366" custLinFactNeighborX="7696" custLinFactNeighborY="-29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45E67-7360-4733-91A7-C5333D7C86DE}" type="pres">
      <dgm:prSet presAssocID="{CC52B1E0-BAE7-4B60-8A50-9CADBD25D5A7}" presName="sibTrans" presStyleLbl="sibTrans2D1" presStyleIdx="3" presStyleCnt="6"/>
      <dgm:spPr/>
      <dgm:t>
        <a:bodyPr/>
        <a:lstStyle/>
        <a:p>
          <a:endParaRPr lang="ru-RU"/>
        </a:p>
      </dgm:t>
    </dgm:pt>
    <dgm:pt modelId="{179D2E9F-8993-461E-91AD-A13301555901}" type="pres">
      <dgm:prSet presAssocID="{CC52B1E0-BAE7-4B60-8A50-9CADBD25D5A7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42082CC3-D256-4A11-AF85-47ECA15A79FB}" type="pres">
      <dgm:prSet presAssocID="{DB8DF9C0-B0BA-4102-9CF6-72FF8C62165C}" presName="node" presStyleLbl="node1" presStyleIdx="4" presStyleCnt="7" custScaleX="171314" custLinFactNeighborX="-5428" custLinFactNeighborY="-26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19B6B-5D20-4A32-8F5F-6A394402EAFF}" type="pres">
      <dgm:prSet presAssocID="{ED70ADCC-ABFD-40BE-8E28-459EC2E7E3EC}" presName="sibTrans" presStyleLbl="sibTrans2D1" presStyleIdx="4" presStyleCnt="6" custAng="4803267" custFlipVert="0" custScaleX="101486" custScaleY="61185" custLinFactY="-68033" custLinFactNeighborX="28212" custLinFactNeighborY="-100000"/>
      <dgm:spPr/>
      <dgm:t>
        <a:bodyPr/>
        <a:lstStyle/>
        <a:p>
          <a:endParaRPr lang="ru-RU"/>
        </a:p>
      </dgm:t>
    </dgm:pt>
    <dgm:pt modelId="{8F0E781C-CD9C-4119-A420-1D44507FF169}" type="pres">
      <dgm:prSet presAssocID="{ED70ADCC-ABFD-40BE-8E28-459EC2E7E3EC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6F492794-124B-484B-959C-27FDAE441713}" type="pres">
      <dgm:prSet presAssocID="{D36FEB72-018B-41E8-8B3A-28C3D7C81BE5}" presName="node" presStyleLbl="node1" presStyleIdx="5" presStyleCnt="7" custScaleX="107102" custScaleY="120626" custLinFactNeighborX="-47" custLinFactNeighborY="-16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DEF7D-F3BB-4028-AD7B-918D6252050D}" type="pres">
      <dgm:prSet presAssocID="{3E74620D-9391-4AE4-9F51-2FB06F72A0CE}" presName="sibTrans" presStyleLbl="sibTrans2D1" presStyleIdx="5" presStyleCnt="6" custAng="17919711" custLinFactX="200000" custLinFactNeighborX="251405" custLinFactNeighborY="72616"/>
      <dgm:spPr/>
      <dgm:t>
        <a:bodyPr/>
        <a:lstStyle/>
        <a:p>
          <a:endParaRPr lang="ru-RU"/>
        </a:p>
      </dgm:t>
    </dgm:pt>
    <dgm:pt modelId="{61067382-9F04-4CE7-BF86-F52E5F7B3F01}" type="pres">
      <dgm:prSet presAssocID="{3E74620D-9391-4AE4-9F51-2FB06F72A0CE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42502DAC-E00D-44F9-B2BC-7AB3009D5191}" type="pres">
      <dgm:prSet presAssocID="{AF8A01D3-686C-44CB-BF22-FD55D12DCDF8}" presName="node" presStyleLbl="node1" presStyleIdx="6" presStyleCnt="7" custScaleX="116390" custLinFactX="100000" custLinFactNeighborX="131836" custLinFactNeighborY="-4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9FF636-9D88-4AAF-A6A8-6415197A01DF}" srcId="{E59402E2-F130-40F2-B88E-A2A7459B32FC}" destId="{DB8DF9C0-B0BA-4102-9CF6-72FF8C62165C}" srcOrd="4" destOrd="0" parTransId="{B4C13107-3CDC-4D7F-91AF-C374EB48C394}" sibTransId="{ED70ADCC-ABFD-40BE-8E28-459EC2E7E3EC}"/>
    <dgm:cxn modelId="{8D5ED0B3-D3CD-482F-8468-FF74D22923C7}" type="presOf" srcId="{543C8B09-59E1-43CF-BF8E-9CED4D00D95E}" destId="{50F86443-9513-4C3A-9FEC-D18375833C90}" srcOrd="0" destOrd="0" presId="urn:microsoft.com/office/officeart/2005/8/layout/process5"/>
    <dgm:cxn modelId="{8E2CE0A2-64BF-4E18-BDA3-FC0707C133DD}" type="presOf" srcId="{7B38C840-63FC-4FB7-8C43-25E792A91C20}" destId="{5409D1F3-C802-413A-9358-FD55D2BDEEBA}" srcOrd="0" destOrd="0" presId="urn:microsoft.com/office/officeart/2005/8/layout/process5"/>
    <dgm:cxn modelId="{CE0E015A-D35B-4C10-BAED-CB315878C78F}" type="presOf" srcId="{3E74620D-9391-4AE4-9F51-2FB06F72A0CE}" destId="{61067382-9F04-4CE7-BF86-F52E5F7B3F01}" srcOrd="1" destOrd="0" presId="urn:microsoft.com/office/officeart/2005/8/layout/process5"/>
    <dgm:cxn modelId="{5E0EED61-2B80-42AB-8BB5-4CDBC1A062EE}" srcId="{E59402E2-F130-40F2-B88E-A2A7459B32FC}" destId="{543C8B09-59E1-43CF-BF8E-9CED4D00D95E}" srcOrd="2" destOrd="0" parTransId="{04F9E471-6A11-4E66-BF36-F85B40FDB02E}" sibTransId="{37A75BDA-CE3D-4AC5-A77B-379332D4419C}"/>
    <dgm:cxn modelId="{448F0E2E-748B-40C8-A978-4F4EE59A0F2A}" type="presOf" srcId="{CC52B1E0-BAE7-4B60-8A50-9CADBD25D5A7}" destId="{FC945E67-7360-4733-91A7-C5333D7C86DE}" srcOrd="0" destOrd="0" presId="urn:microsoft.com/office/officeart/2005/8/layout/process5"/>
    <dgm:cxn modelId="{520D0DCC-EA50-41AC-B9EC-3F17C37FF94E}" type="presOf" srcId="{0F95E098-7944-4F56-A801-0976120FDA61}" destId="{C26921C2-5AED-4D15-8D51-0C1B76CAA7B4}" srcOrd="1" destOrd="0" presId="urn:microsoft.com/office/officeart/2005/8/layout/process5"/>
    <dgm:cxn modelId="{A1B3FF8D-0E37-4BD1-A8AA-4CCEFBC5C0C7}" type="presOf" srcId="{0F95E098-7944-4F56-A801-0976120FDA61}" destId="{D50031EE-E5B7-4DA3-A7B3-049F00CBFFDC}" srcOrd="0" destOrd="0" presId="urn:microsoft.com/office/officeart/2005/8/layout/process5"/>
    <dgm:cxn modelId="{985B94FB-9106-4C0E-8E2A-4E0D61A55BB5}" type="presOf" srcId="{3E74620D-9391-4AE4-9F51-2FB06F72A0CE}" destId="{5D9DEF7D-F3BB-4028-AD7B-918D6252050D}" srcOrd="0" destOrd="0" presId="urn:microsoft.com/office/officeart/2005/8/layout/process5"/>
    <dgm:cxn modelId="{9E98232D-6762-4145-96C2-348AD0830E3F}" srcId="{E59402E2-F130-40F2-B88E-A2A7459B32FC}" destId="{D36FEB72-018B-41E8-8B3A-28C3D7C81BE5}" srcOrd="5" destOrd="0" parTransId="{293B84E5-585E-41F5-8674-31891E62BCBC}" sibTransId="{3E74620D-9391-4AE4-9F51-2FB06F72A0CE}"/>
    <dgm:cxn modelId="{56508781-9B69-4ADC-8E3F-E64E245E342F}" type="presOf" srcId="{ED70ADCC-ABFD-40BE-8E28-459EC2E7E3EC}" destId="{8AA19B6B-5D20-4A32-8F5F-6A394402EAFF}" srcOrd="0" destOrd="0" presId="urn:microsoft.com/office/officeart/2005/8/layout/process5"/>
    <dgm:cxn modelId="{F3182AB3-8D85-4E65-9AF2-EDBD973BD526}" type="presOf" srcId="{CC52B1E0-BAE7-4B60-8A50-9CADBD25D5A7}" destId="{179D2E9F-8993-461E-91AD-A13301555901}" srcOrd="1" destOrd="0" presId="urn:microsoft.com/office/officeart/2005/8/layout/process5"/>
    <dgm:cxn modelId="{4C69A58E-9158-4156-9A35-358D91F00465}" type="presOf" srcId="{3ADBC030-0672-4C59-8A0F-5C3FFB4B3BD1}" destId="{9B01D213-AEB7-41C8-BEB2-7395F3D91542}" srcOrd="1" destOrd="0" presId="urn:microsoft.com/office/officeart/2005/8/layout/process5"/>
    <dgm:cxn modelId="{4E816A74-39FB-4542-916D-A359EC8E61E7}" type="presOf" srcId="{ED70ADCC-ABFD-40BE-8E28-459EC2E7E3EC}" destId="{8F0E781C-CD9C-4119-A420-1D44507FF169}" srcOrd="1" destOrd="0" presId="urn:microsoft.com/office/officeart/2005/8/layout/process5"/>
    <dgm:cxn modelId="{BE559346-83CF-4AB1-8E4C-3A637D5D7433}" type="presOf" srcId="{AF8A01D3-686C-44CB-BF22-FD55D12DCDF8}" destId="{42502DAC-E00D-44F9-B2BC-7AB3009D5191}" srcOrd="0" destOrd="0" presId="urn:microsoft.com/office/officeart/2005/8/layout/process5"/>
    <dgm:cxn modelId="{CA16CB0F-E4F5-4535-B41E-93EF1A20BC5D}" type="presOf" srcId="{E59402E2-F130-40F2-B88E-A2A7459B32FC}" destId="{361F9DD5-3A41-4FB0-8A78-8A9BA1251038}" srcOrd="0" destOrd="0" presId="urn:microsoft.com/office/officeart/2005/8/layout/process5"/>
    <dgm:cxn modelId="{6BB9C6EA-AF4C-4FDF-926D-29296405AD0D}" type="presOf" srcId="{ED50D9C1-C8AC-49DB-9D03-699943AAAAF9}" destId="{205ED3F3-CFB5-4D9F-8433-177117A36157}" srcOrd="0" destOrd="0" presId="urn:microsoft.com/office/officeart/2005/8/layout/process5"/>
    <dgm:cxn modelId="{A99182F0-02D7-4199-90B1-5070F221FD69}" srcId="{E59402E2-F130-40F2-B88E-A2A7459B32FC}" destId="{AF8A01D3-686C-44CB-BF22-FD55D12DCDF8}" srcOrd="6" destOrd="0" parTransId="{8BC15090-CA8F-4A93-91EE-2D654F5C3263}" sibTransId="{E2892B4C-320A-4C6D-A198-64A4C2636601}"/>
    <dgm:cxn modelId="{EA903204-83C9-4F9F-81E9-404C706EFE72}" srcId="{E59402E2-F130-40F2-B88E-A2A7459B32FC}" destId="{67A597EF-D3D1-4DF6-BF21-89EF59B3B8EA}" srcOrd="3" destOrd="0" parTransId="{FEBC4EEB-36AF-4A30-932A-B94460B5DBA8}" sibTransId="{CC52B1E0-BAE7-4B60-8A50-9CADBD25D5A7}"/>
    <dgm:cxn modelId="{602DAF69-02D7-4630-9DF6-534ED63CEFE7}" srcId="{E59402E2-F130-40F2-B88E-A2A7459B32FC}" destId="{7B38C840-63FC-4FB7-8C43-25E792A91C20}" srcOrd="0" destOrd="0" parTransId="{6D70CF10-B2F7-4170-A251-D84D5C827F96}" sibTransId="{3ADBC030-0672-4C59-8A0F-5C3FFB4B3BD1}"/>
    <dgm:cxn modelId="{7B8A4C61-0CAD-4CB5-A0FE-816DA433715E}" srcId="{E59402E2-F130-40F2-B88E-A2A7459B32FC}" destId="{ED50D9C1-C8AC-49DB-9D03-699943AAAAF9}" srcOrd="1" destOrd="0" parTransId="{74813EE6-79A4-4AD4-8160-7E05DBD210EB}" sibTransId="{0F95E098-7944-4F56-A801-0976120FDA61}"/>
    <dgm:cxn modelId="{6FEFD3AA-9C51-4F06-A26D-BC2EDEE4B5C9}" type="presOf" srcId="{67A597EF-D3D1-4DF6-BF21-89EF59B3B8EA}" destId="{8D4F8DD8-378C-4A52-BBE8-7AD0B36423E3}" srcOrd="0" destOrd="0" presId="urn:microsoft.com/office/officeart/2005/8/layout/process5"/>
    <dgm:cxn modelId="{4D37A9A6-8EE5-478C-9653-4325A60EACE0}" type="presOf" srcId="{D36FEB72-018B-41E8-8B3A-28C3D7C81BE5}" destId="{6F492794-124B-484B-959C-27FDAE441713}" srcOrd="0" destOrd="0" presId="urn:microsoft.com/office/officeart/2005/8/layout/process5"/>
    <dgm:cxn modelId="{92DF5E46-76F4-4C6C-B8C2-14AB66506CE9}" type="presOf" srcId="{37A75BDA-CE3D-4AC5-A77B-379332D4419C}" destId="{274E137A-A5B8-4E3E-BEF9-A73F94C6F001}" srcOrd="1" destOrd="0" presId="urn:microsoft.com/office/officeart/2005/8/layout/process5"/>
    <dgm:cxn modelId="{F7EC7234-8E83-40FE-B126-F783CA117F1A}" type="presOf" srcId="{DB8DF9C0-B0BA-4102-9CF6-72FF8C62165C}" destId="{42082CC3-D256-4A11-AF85-47ECA15A79FB}" srcOrd="0" destOrd="0" presId="urn:microsoft.com/office/officeart/2005/8/layout/process5"/>
    <dgm:cxn modelId="{3069F847-04B6-4934-A5F1-B65221C9292C}" type="presOf" srcId="{3ADBC030-0672-4C59-8A0F-5C3FFB4B3BD1}" destId="{7D403436-BC12-4A3C-B2C9-FE393627C73B}" srcOrd="0" destOrd="0" presId="urn:microsoft.com/office/officeart/2005/8/layout/process5"/>
    <dgm:cxn modelId="{85B76669-B8B9-48F7-82A6-7500EE206D19}" type="presOf" srcId="{37A75BDA-CE3D-4AC5-A77B-379332D4419C}" destId="{29942EC6-F1D7-4E75-946D-BE7FEBBAFF41}" srcOrd="0" destOrd="0" presId="urn:microsoft.com/office/officeart/2005/8/layout/process5"/>
    <dgm:cxn modelId="{CCE54B0E-F9DF-4440-A527-196D93361418}" type="presParOf" srcId="{361F9DD5-3A41-4FB0-8A78-8A9BA1251038}" destId="{5409D1F3-C802-413A-9358-FD55D2BDEEBA}" srcOrd="0" destOrd="0" presId="urn:microsoft.com/office/officeart/2005/8/layout/process5"/>
    <dgm:cxn modelId="{CB64B182-343B-4CD1-A79E-51A375C71751}" type="presParOf" srcId="{361F9DD5-3A41-4FB0-8A78-8A9BA1251038}" destId="{7D403436-BC12-4A3C-B2C9-FE393627C73B}" srcOrd="1" destOrd="0" presId="urn:microsoft.com/office/officeart/2005/8/layout/process5"/>
    <dgm:cxn modelId="{4CAFA438-5B21-4F49-B83C-7B368C375224}" type="presParOf" srcId="{7D403436-BC12-4A3C-B2C9-FE393627C73B}" destId="{9B01D213-AEB7-41C8-BEB2-7395F3D91542}" srcOrd="0" destOrd="0" presId="urn:microsoft.com/office/officeart/2005/8/layout/process5"/>
    <dgm:cxn modelId="{EEE742DC-D267-4041-8FF6-533DCD63B64A}" type="presParOf" srcId="{361F9DD5-3A41-4FB0-8A78-8A9BA1251038}" destId="{205ED3F3-CFB5-4D9F-8433-177117A36157}" srcOrd="2" destOrd="0" presId="urn:microsoft.com/office/officeart/2005/8/layout/process5"/>
    <dgm:cxn modelId="{9D8D3C85-316F-496F-8BDB-A6CC208A91A6}" type="presParOf" srcId="{361F9DD5-3A41-4FB0-8A78-8A9BA1251038}" destId="{D50031EE-E5B7-4DA3-A7B3-049F00CBFFDC}" srcOrd="3" destOrd="0" presId="urn:microsoft.com/office/officeart/2005/8/layout/process5"/>
    <dgm:cxn modelId="{FBF8039D-9066-4516-B8DA-ACB334745D40}" type="presParOf" srcId="{D50031EE-E5B7-4DA3-A7B3-049F00CBFFDC}" destId="{C26921C2-5AED-4D15-8D51-0C1B76CAA7B4}" srcOrd="0" destOrd="0" presId="urn:microsoft.com/office/officeart/2005/8/layout/process5"/>
    <dgm:cxn modelId="{D77BD3F5-61C3-46BF-A38D-44C4A1BBC7C9}" type="presParOf" srcId="{361F9DD5-3A41-4FB0-8A78-8A9BA1251038}" destId="{50F86443-9513-4C3A-9FEC-D18375833C90}" srcOrd="4" destOrd="0" presId="urn:microsoft.com/office/officeart/2005/8/layout/process5"/>
    <dgm:cxn modelId="{AC90065D-0CCF-444F-83E0-20120702EFF7}" type="presParOf" srcId="{361F9DD5-3A41-4FB0-8A78-8A9BA1251038}" destId="{29942EC6-F1D7-4E75-946D-BE7FEBBAFF41}" srcOrd="5" destOrd="0" presId="urn:microsoft.com/office/officeart/2005/8/layout/process5"/>
    <dgm:cxn modelId="{E4F64EC2-BF60-4C9B-8605-A8D58C8B282F}" type="presParOf" srcId="{29942EC6-F1D7-4E75-946D-BE7FEBBAFF41}" destId="{274E137A-A5B8-4E3E-BEF9-A73F94C6F001}" srcOrd="0" destOrd="0" presId="urn:microsoft.com/office/officeart/2005/8/layout/process5"/>
    <dgm:cxn modelId="{6ED1A664-7FF0-4C4B-B0B1-73B5AADBAAC0}" type="presParOf" srcId="{361F9DD5-3A41-4FB0-8A78-8A9BA1251038}" destId="{8D4F8DD8-378C-4A52-BBE8-7AD0B36423E3}" srcOrd="6" destOrd="0" presId="urn:microsoft.com/office/officeart/2005/8/layout/process5"/>
    <dgm:cxn modelId="{086D4D7D-CEE0-4231-90BE-3CFE1447E9C2}" type="presParOf" srcId="{361F9DD5-3A41-4FB0-8A78-8A9BA1251038}" destId="{FC945E67-7360-4733-91A7-C5333D7C86DE}" srcOrd="7" destOrd="0" presId="urn:microsoft.com/office/officeart/2005/8/layout/process5"/>
    <dgm:cxn modelId="{5B562AE4-B592-46EE-AE4C-3257DBD0071E}" type="presParOf" srcId="{FC945E67-7360-4733-91A7-C5333D7C86DE}" destId="{179D2E9F-8993-461E-91AD-A13301555901}" srcOrd="0" destOrd="0" presId="urn:microsoft.com/office/officeart/2005/8/layout/process5"/>
    <dgm:cxn modelId="{F85D211C-67C7-4B38-AB17-EE71E9814368}" type="presParOf" srcId="{361F9DD5-3A41-4FB0-8A78-8A9BA1251038}" destId="{42082CC3-D256-4A11-AF85-47ECA15A79FB}" srcOrd="8" destOrd="0" presId="urn:microsoft.com/office/officeart/2005/8/layout/process5"/>
    <dgm:cxn modelId="{D8B6662E-204B-4400-8EB2-3DF65FC50166}" type="presParOf" srcId="{361F9DD5-3A41-4FB0-8A78-8A9BA1251038}" destId="{8AA19B6B-5D20-4A32-8F5F-6A394402EAFF}" srcOrd="9" destOrd="0" presId="urn:microsoft.com/office/officeart/2005/8/layout/process5"/>
    <dgm:cxn modelId="{330BB4B9-38BA-4197-91C0-4A8FB791E8EF}" type="presParOf" srcId="{8AA19B6B-5D20-4A32-8F5F-6A394402EAFF}" destId="{8F0E781C-CD9C-4119-A420-1D44507FF169}" srcOrd="0" destOrd="0" presId="urn:microsoft.com/office/officeart/2005/8/layout/process5"/>
    <dgm:cxn modelId="{27BB98F9-FC7A-42EE-B4A9-4C65DBED5FD7}" type="presParOf" srcId="{361F9DD5-3A41-4FB0-8A78-8A9BA1251038}" destId="{6F492794-124B-484B-959C-27FDAE441713}" srcOrd="10" destOrd="0" presId="urn:microsoft.com/office/officeart/2005/8/layout/process5"/>
    <dgm:cxn modelId="{394EBE58-13D1-43E2-BF73-81A1B03C9273}" type="presParOf" srcId="{361F9DD5-3A41-4FB0-8A78-8A9BA1251038}" destId="{5D9DEF7D-F3BB-4028-AD7B-918D6252050D}" srcOrd="11" destOrd="0" presId="urn:microsoft.com/office/officeart/2005/8/layout/process5"/>
    <dgm:cxn modelId="{6A8032DD-AD40-4541-9BF0-8477327E0CC3}" type="presParOf" srcId="{5D9DEF7D-F3BB-4028-AD7B-918D6252050D}" destId="{61067382-9F04-4CE7-BF86-F52E5F7B3F01}" srcOrd="0" destOrd="0" presId="urn:microsoft.com/office/officeart/2005/8/layout/process5"/>
    <dgm:cxn modelId="{DA21CD21-B71E-45E0-8A9D-B5330B873D8C}" type="presParOf" srcId="{361F9DD5-3A41-4FB0-8A78-8A9BA1251038}" destId="{42502DAC-E00D-44F9-B2BC-7AB3009D5191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1AEEDB-E0AB-4708-A26B-5CC5F2CBE432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0582D9-5256-4D8A-8848-FFCD1D6A5A20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 smtClean="0">
              <a:solidFill>
                <a:srgbClr val="FFFF00"/>
              </a:solidFill>
            </a:rPr>
            <a:t>Читатель </a:t>
          </a:r>
        </a:p>
        <a:p>
          <a:r>
            <a:rPr lang="ru-RU" sz="1400" b="1" dirty="0" smtClean="0"/>
            <a:t>Заходит в приложение «ЭШ 2.0» </a:t>
          </a:r>
        </a:p>
        <a:p>
          <a:r>
            <a:rPr lang="ru-RU" sz="1400" b="1" dirty="0" smtClean="0"/>
            <a:t>0,5 мин – 1 мин</a:t>
          </a:r>
          <a:endParaRPr lang="ru-RU" sz="1400" b="1" dirty="0"/>
        </a:p>
      </dgm:t>
    </dgm:pt>
    <dgm:pt modelId="{81A144E7-465F-4930-89EE-D65012660A97}" type="parTrans" cxnId="{46981018-C617-428E-A0C4-17E493B12746}">
      <dgm:prSet/>
      <dgm:spPr/>
      <dgm:t>
        <a:bodyPr/>
        <a:lstStyle/>
        <a:p>
          <a:endParaRPr lang="ru-RU"/>
        </a:p>
      </dgm:t>
    </dgm:pt>
    <dgm:pt modelId="{0769275A-17CD-44AD-9DC2-91174F117CF5}" type="sibTrans" cxnId="{46981018-C617-428E-A0C4-17E493B12746}">
      <dgm:prSet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3858CFF4-4773-4075-9A88-22C813AAE466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 smtClean="0">
              <a:solidFill>
                <a:srgbClr val="FFFF00"/>
              </a:solidFill>
            </a:rPr>
            <a:t>Читатель </a:t>
          </a:r>
        </a:p>
        <a:p>
          <a:r>
            <a:rPr lang="ru-RU" sz="1400" b="1" dirty="0" smtClean="0"/>
            <a:t>Делает запрос необходимой литературы по форме </a:t>
          </a:r>
        </a:p>
        <a:p>
          <a:r>
            <a:rPr lang="ru-RU" sz="1400" b="1" dirty="0" smtClean="0"/>
            <a:t>0,5мин – 1 мин</a:t>
          </a:r>
          <a:endParaRPr lang="ru-RU" sz="1400" b="1" dirty="0"/>
        </a:p>
      </dgm:t>
    </dgm:pt>
    <dgm:pt modelId="{1ED8FF71-6057-4989-8586-0F870F20192B}" type="parTrans" cxnId="{83028753-F620-4DE8-A470-54CBE33FD824}">
      <dgm:prSet/>
      <dgm:spPr/>
      <dgm:t>
        <a:bodyPr/>
        <a:lstStyle/>
        <a:p>
          <a:endParaRPr lang="ru-RU"/>
        </a:p>
      </dgm:t>
    </dgm:pt>
    <dgm:pt modelId="{3A2C4432-7F77-42D2-86FC-AA7942B939DF}" type="sibTrans" cxnId="{83028753-F620-4DE8-A470-54CBE33FD824}">
      <dgm:prSet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2B5231AE-39FF-493E-8B9D-6F3D04470A88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 smtClean="0">
              <a:solidFill>
                <a:srgbClr val="FFFF00"/>
              </a:solidFill>
            </a:rPr>
            <a:t>Библиотекарь  </a:t>
          </a:r>
        </a:p>
        <a:p>
          <a:r>
            <a:rPr lang="ru-RU" sz="1400" b="1" dirty="0" smtClean="0"/>
            <a:t>Заходит в приложение, заранее обрабатывает запросы и находит необходимую литературу. До прихода читателя оформляет формуляр</a:t>
          </a:r>
        </a:p>
        <a:p>
          <a:r>
            <a:rPr lang="ru-RU" sz="1400" b="1" dirty="0" smtClean="0"/>
            <a:t> 1 – 2 мин</a:t>
          </a:r>
        </a:p>
        <a:p>
          <a:r>
            <a:rPr lang="ru-RU" sz="1400" b="1" dirty="0" smtClean="0"/>
            <a:t> на одного читателя</a:t>
          </a:r>
          <a:endParaRPr lang="ru-RU" sz="1400" b="1" dirty="0"/>
        </a:p>
      </dgm:t>
    </dgm:pt>
    <dgm:pt modelId="{30DFBBB8-4AF2-4162-841E-48D604A77E0E}" type="parTrans" cxnId="{C766B713-F90B-4B96-A5C9-4A3C89877019}">
      <dgm:prSet/>
      <dgm:spPr/>
      <dgm:t>
        <a:bodyPr/>
        <a:lstStyle/>
        <a:p>
          <a:endParaRPr lang="ru-RU"/>
        </a:p>
      </dgm:t>
    </dgm:pt>
    <dgm:pt modelId="{F6161649-F36B-4022-8B59-B9F33EDEEC88}" type="sibTrans" cxnId="{C766B713-F90B-4B96-A5C9-4A3C89877019}">
      <dgm:prSet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96C29D19-6CB8-4B62-8EBE-428C62395626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 smtClean="0">
              <a:solidFill>
                <a:srgbClr val="FFFF00"/>
              </a:solidFill>
            </a:rPr>
            <a:t>Читатель </a:t>
          </a:r>
        </a:p>
        <a:p>
          <a:r>
            <a:rPr lang="ru-RU" sz="1400" b="1" dirty="0" smtClean="0"/>
            <a:t>Приходит в библиотеку в назначенное время, получает литературу, расписывается в формуляре </a:t>
          </a:r>
        </a:p>
        <a:p>
          <a:r>
            <a:rPr lang="ru-RU" sz="1400" b="1" dirty="0" smtClean="0"/>
            <a:t>1 – 2 мин</a:t>
          </a:r>
          <a:endParaRPr lang="ru-RU" sz="1400" b="1" dirty="0"/>
        </a:p>
      </dgm:t>
    </dgm:pt>
    <dgm:pt modelId="{DD47BC54-964B-4A1D-BF21-E7D6E5B57475}" type="parTrans" cxnId="{A305A84D-CDB6-454D-83CD-469B4CBF0B5F}">
      <dgm:prSet/>
      <dgm:spPr/>
      <dgm:t>
        <a:bodyPr/>
        <a:lstStyle/>
        <a:p>
          <a:endParaRPr lang="ru-RU"/>
        </a:p>
      </dgm:t>
    </dgm:pt>
    <dgm:pt modelId="{27458E9E-FFBD-475A-B7AF-54BBE1402AE8}" type="sibTrans" cxnId="{A305A84D-CDB6-454D-83CD-469B4CBF0B5F}">
      <dgm:prSet/>
      <dgm:spPr/>
      <dgm:t>
        <a:bodyPr/>
        <a:lstStyle/>
        <a:p>
          <a:endParaRPr lang="ru-RU"/>
        </a:p>
      </dgm:t>
    </dgm:pt>
    <dgm:pt modelId="{807E91A5-A201-412E-909C-38EBB7D5732C}" type="pres">
      <dgm:prSet presAssocID="{471AEEDB-E0AB-4708-A26B-5CC5F2CBE4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1013FD-104F-4342-A489-FCAA35C69362}" type="pres">
      <dgm:prSet presAssocID="{C60582D9-5256-4D8A-8848-FFCD1D6A5A20}" presName="node" presStyleLbl="node1" presStyleIdx="0" presStyleCnt="4" custScaleX="360060" custScaleY="321856" custLinFactX="-4259" custLinFactY="-48701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CDD12-694E-4533-8D2D-EA40CA00245E}" type="pres">
      <dgm:prSet presAssocID="{0769275A-17CD-44AD-9DC2-91174F117CF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0E15AA0-7A65-409C-A771-3475D6FEE2D5}" type="pres">
      <dgm:prSet presAssocID="{0769275A-17CD-44AD-9DC2-91174F117CF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4D66F101-F23B-47A8-9193-CE758B720B25}" type="pres">
      <dgm:prSet presAssocID="{3858CFF4-4773-4075-9A88-22C813AAE466}" presName="node" presStyleLbl="node1" presStyleIdx="1" presStyleCnt="4" custScaleX="355069" custScaleY="331402" custLinFactY="-49174" custLinFactNeighborX="-3644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E32BB-B035-44D9-9F27-74F80E65A0D8}" type="pres">
      <dgm:prSet presAssocID="{3A2C4432-7F77-42D2-86FC-AA7942B939DF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E54600B-DCFD-4CDF-BFCC-DC592F431F9C}" type="pres">
      <dgm:prSet presAssocID="{3A2C4432-7F77-42D2-86FC-AA7942B939D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25257F8-EAD3-42EE-8AD7-17201E9EDD18}" type="pres">
      <dgm:prSet presAssocID="{2B5231AE-39FF-493E-8B9D-6F3D04470A88}" presName="node" presStyleLbl="node1" presStyleIdx="2" presStyleCnt="4" custScaleX="368229" custScaleY="695606" custLinFactNeighborX="50360" custLinFactNeighborY="-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81ED4-DDBB-4ABF-A434-2AF47B8F3416}" type="pres">
      <dgm:prSet presAssocID="{F6161649-F36B-4022-8B59-B9F33EDEEC88}" presName="sibTrans" presStyleLbl="sibTrans2D1" presStyleIdx="2" presStyleCnt="3"/>
      <dgm:spPr/>
      <dgm:t>
        <a:bodyPr/>
        <a:lstStyle/>
        <a:p>
          <a:endParaRPr lang="ru-RU"/>
        </a:p>
      </dgm:t>
    </dgm:pt>
    <dgm:pt modelId="{0169661B-FC57-494C-B188-CB486FBB26EE}" type="pres">
      <dgm:prSet presAssocID="{F6161649-F36B-4022-8B59-B9F33EDEEC88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B83D703D-95E5-4A2A-9816-62D02F9DA202}" type="pres">
      <dgm:prSet presAssocID="{96C29D19-6CB8-4B62-8EBE-428C62395626}" presName="node" presStyleLbl="node1" presStyleIdx="3" presStyleCnt="4" custScaleX="352437" custScaleY="444136" custLinFactX="-200000" custLinFactY="-120760" custLinFactNeighborX="-238944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05A84D-CDB6-454D-83CD-469B4CBF0B5F}" srcId="{471AEEDB-E0AB-4708-A26B-5CC5F2CBE432}" destId="{96C29D19-6CB8-4B62-8EBE-428C62395626}" srcOrd="3" destOrd="0" parTransId="{DD47BC54-964B-4A1D-BF21-E7D6E5B57475}" sibTransId="{27458E9E-FFBD-475A-B7AF-54BBE1402AE8}"/>
    <dgm:cxn modelId="{2DF13CD3-64DC-4649-A73A-3367B0EBC31A}" type="presOf" srcId="{F6161649-F36B-4022-8B59-B9F33EDEEC88}" destId="{0169661B-FC57-494C-B188-CB486FBB26EE}" srcOrd="1" destOrd="0" presId="urn:microsoft.com/office/officeart/2005/8/layout/process5"/>
    <dgm:cxn modelId="{19F5A321-D134-4E76-BA77-A32E0BEC3C54}" type="presOf" srcId="{C60582D9-5256-4D8A-8848-FFCD1D6A5A20}" destId="{521013FD-104F-4342-A489-FCAA35C69362}" srcOrd="0" destOrd="0" presId="urn:microsoft.com/office/officeart/2005/8/layout/process5"/>
    <dgm:cxn modelId="{4E8DC4A6-7A6C-4EC0-9734-AF618456CCE4}" type="presOf" srcId="{96C29D19-6CB8-4B62-8EBE-428C62395626}" destId="{B83D703D-95E5-4A2A-9816-62D02F9DA202}" srcOrd="0" destOrd="0" presId="urn:microsoft.com/office/officeart/2005/8/layout/process5"/>
    <dgm:cxn modelId="{AF0C516F-B70F-4C68-8ABF-6A498FF74DD9}" type="presOf" srcId="{3858CFF4-4773-4075-9A88-22C813AAE466}" destId="{4D66F101-F23B-47A8-9193-CE758B720B25}" srcOrd="0" destOrd="0" presId="urn:microsoft.com/office/officeart/2005/8/layout/process5"/>
    <dgm:cxn modelId="{C766B713-F90B-4B96-A5C9-4A3C89877019}" srcId="{471AEEDB-E0AB-4708-A26B-5CC5F2CBE432}" destId="{2B5231AE-39FF-493E-8B9D-6F3D04470A88}" srcOrd="2" destOrd="0" parTransId="{30DFBBB8-4AF2-4162-841E-48D604A77E0E}" sibTransId="{F6161649-F36B-4022-8B59-B9F33EDEEC88}"/>
    <dgm:cxn modelId="{83028753-F620-4DE8-A470-54CBE33FD824}" srcId="{471AEEDB-E0AB-4708-A26B-5CC5F2CBE432}" destId="{3858CFF4-4773-4075-9A88-22C813AAE466}" srcOrd="1" destOrd="0" parTransId="{1ED8FF71-6057-4989-8586-0F870F20192B}" sibTransId="{3A2C4432-7F77-42D2-86FC-AA7942B939DF}"/>
    <dgm:cxn modelId="{1587B1AE-1F3E-42A9-966D-F8EDDC24DF81}" type="presOf" srcId="{3A2C4432-7F77-42D2-86FC-AA7942B939DF}" destId="{6E54600B-DCFD-4CDF-BFCC-DC592F431F9C}" srcOrd="1" destOrd="0" presId="urn:microsoft.com/office/officeart/2005/8/layout/process5"/>
    <dgm:cxn modelId="{6EE867DE-0294-4A7C-A5CC-57FB05433140}" type="presOf" srcId="{471AEEDB-E0AB-4708-A26B-5CC5F2CBE432}" destId="{807E91A5-A201-412E-909C-38EBB7D5732C}" srcOrd="0" destOrd="0" presId="urn:microsoft.com/office/officeart/2005/8/layout/process5"/>
    <dgm:cxn modelId="{F6CE4B70-9D69-49DD-9DB9-CF78EA0C2700}" type="presOf" srcId="{3A2C4432-7F77-42D2-86FC-AA7942B939DF}" destId="{792E32BB-B035-44D9-9F27-74F80E65A0D8}" srcOrd="0" destOrd="0" presId="urn:microsoft.com/office/officeart/2005/8/layout/process5"/>
    <dgm:cxn modelId="{446F0914-92C3-4987-8DF4-E431970C3F87}" type="presOf" srcId="{2B5231AE-39FF-493E-8B9D-6F3D04470A88}" destId="{F25257F8-EAD3-42EE-8AD7-17201E9EDD18}" srcOrd="0" destOrd="0" presId="urn:microsoft.com/office/officeart/2005/8/layout/process5"/>
    <dgm:cxn modelId="{7049DCD9-3921-43DE-8077-B4E1A7DD294A}" type="presOf" srcId="{F6161649-F36B-4022-8B59-B9F33EDEEC88}" destId="{90A81ED4-DDBB-4ABF-A434-2AF47B8F3416}" srcOrd="0" destOrd="0" presId="urn:microsoft.com/office/officeart/2005/8/layout/process5"/>
    <dgm:cxn modelId="{71BB999A-6DBC-4345-8655-CC1D9E94F4AE}" type="presOf" srcId="{0769275A-17CD-44AD-9DC2-91174F117CF5}" destId="{60E15AA0-7A65-409C-A771-3475D6FEE2D5}" srcOrd="1" destOrd="0" presId="urn:microsoft.com/office/officeart/2005/8/layout/process5"/>
    <dgm:cxn modelId="{46981018-C617-428E-A0C4-17E493B12746}" srcId="{471AEEDB-E0AB-4708-A26B-5CC5F2CBE432}" destId="{C60582D9-5256-4D8A-8848-FFCD1D6A5A20}" srcOrd="0" destOrd="0" parTransId="{81A144E7-465F-4930-89EE-D65012660A97}" sibTransId="{0769275A-17CD-44AD-9DC2-91174F117CF5}"/>
    <dgm:cxn modelId="{0F3C70BD-20C5-4381-802B-E50BAFDA892A}" type="presOf" srcId="{0769275A-17CD-44AD-9DC2-91174F117CF5}" destId="{3E7CDD12-694E-4533-8D2D-EA40CA00245E}" srcOrd="0" destOrd="0" presId="urn:microsoft.com/office/officeart/2005/8/layout/process5"/>
    <dgm:cxn modelId="{BD9CBDE3-D81B-477D-8B27-92BCE318D400}" type="presParOf" srcId="{807E91A5-A201-412E-909C-38EBB7D5732C}" destId="{521013FD-104F-4342-A489-FCAA35C69362}" srcOrd="0" destOrd="0" presId="urn:microsoft.com/office/officeart/2005/8/layout/process5"/>
    <dgm:cxn modelId="{DE17632A-6387-47AE-831B-D1AAAC178210}" type="presParOf" srcId="{807E91A5-A201-412E-909C-38EBB7D5732C}" destId="{3E7CDD12-694E-4533-8D2D-EA40CA00245E}" srcOrd="1" destOrd="0" presId="urn:microsoft.com/office/officeart/2005/8/layout/process5"/>
    <dgm:cxn modelId="{5062FFC4-D30D-4C5B-BD97-705319BE6188}" type="presParOf" srcId="{3E7CDD12-694E-4533-8D2D-EA40CA00245E}" destId="{60E15AA0-7A65-409C-A771-3475D6FEE2D5}" srcOrd="0" destOrd="0" presId="urn:microsoft.com/office/officeart/2005/8/layout/process5"/>
    <dgm:cxn modelId="{803D6D2B-4F09-4311-A400-6E8A61E08A83}" type="presParOf" srcId="{807E91A5-A201-412E-909C-38EBB7D5732C}" destId="{4D66F101-F23B-47A8-9193-CE758B720B25}" srcOrd="2" destOrd="0" presId="urn:microsoft.com/office/officeart/2005/8/layout/process5"/>
    <dgm:cxn modelId="{50DE88EF-B401-4050-AA23-0B74188B26DF}" type="presParOf" srcId="{807E91A5-A201-412E-909C-38EBB7D5732C}" destId="{792E32BB-B035-44D9-9F27-74F80E65A0D8}" srcOrd="3" destOrd="0" presId="urn:microsoft.com/office/officeart/2005/8/layout/process5"/>
    <dgm:cxn modelId="{6422E74F-22C7-4485-9F39-55E430DA3A7E}" type="presParOf" srcId="{792E32BB-B035-44D9-9F27-74F80E65A0D8}" destId="{6E54600B-DCFD-4CDF-BFCC-DC592F431F9C}" srcOrd="0" destOrd="0" presId="urn:microsoft.com/office/officeart/2005/8/layout/process5"/>
    <dgm:cxn modelId="{3828237D-D931-4192-93C7-6E3099238AEA}" type="presParOf" srcId="{807E91A5-A201-412E-909C-38EBB7D5732C}" destId="{F25257F8-EAD3-42EE-8AD7-17201E9EDD18}" srcOrd="4" destOrd="0" presId="urn:microsoft.com/office/officeart/2005/8/layout/process5"/>
    <dgm:cxn modelId="{6B277469-35D4-4D7F-B17B-4334BDFB90F8}" type="presParOf" srcId="{807E91A5-A201-412E-909C-38EBB7D5732C}" destId="{90A81ED4-DDBB-4ABF-A434-2AF47B8F3416}" srcOrd="5" destOrd="0" presId="urn:microsoft.com/office/officeart/2005/8/layout/process5"/>
    <dgm:cxn modelId="{37292A3D-FAE0-4937-86D8-FEC70737DE51}" type="presParOf" srcId="{90A81ED4-DDBB-4ABF-A434-2AF47B8F3416}" destId="{0169661B-FC57-494C-B188-CB486FBB26EE}" srcOrd="0" destOrd="0" presId="urn:microsoft.com/office/officeart/2005/8/layout/process5"/>
    <dgm:cxn modelId="{00D355BF-5C02-4FFF-9EA9-28FB6248511E}" type="presParOf" srcId="{807E91A5-A201-412E-909C-38EBB7D5732C}" destId="{B83D703D-95E5-4A2A-9816-62D02F9DA202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870803" y="0"/>
          <a:ext cx="1870804" cy="1415050"/>
        </a:xfrm>
        <a:prstGeom prst="trapezoid">
          <a:avLst>
            <a:gd name="adj" fmla="val 6610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уровень</a:t>
          </a:r>
          <a:endParaRPr lang="ru-RU" sz="1400" b="1" kern="1200" dirty="0"/>
        </a:p>
      </dsp:txBody>
      <dsp:txXfrm>
        <a:off x="1870803" y="0"/>
        <a:ext cx="1870804" cy="1415050"/>
      </dsp:txXfrm>
    </dsp:sp>
    <dsp:sp modelId="{7099C5AD-A666-455F-9144-31509FAE35FB}">
      <dsp:nvSpPr>
        <dsp:cNvPr id="0" name=""/>
        <dsp:cNvSpPr/>
      </dsp:nvSpPr>
      <dsp:spPr>
        <a:xfrm>
          <a:off x="928704" y="1428762"/>
          <a:ext cx="3741608" cy="1415050"/>
        </a:xfrm>
        <a:prstGeom prst="trapezoid">
          <a:avLst>
            <a:gd name="adj" fmla="val 66104"/>
          </a:avLst>
        </a:prstGeom>
        <a:solidFill>
          <a:schemeClr val="accent4">
            <a:hueOff val="5571487"/>
            <a:satOff val="19812"/>
            <a:lumOff val="44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Региональный уровень</a:t>
          </a:r>
        </a:p>
      </dsp:txBody>
      <dsp:txXfrm>
        <a:off x="1583485" y="1428762"/>
        <a:ext cx="2432045" cy="1415050"/>
      </dsp:txXfrm>
    </dsp:sp>
    <dsp:sp modelId="{3405B94A-B110-4EB0-B99D-680A85764021}">
      <dsp:nvSpPr>
        <dsp:cNvPr id="0" name=""/>
        <dsp:cNvSpPr/>
      </dsp:nvSpPr>
      <dsp:spPr>
        <a:xfrm>
          <a:off x="0" y="2803384"/>
          <a:ext cx="5612412" cy="1415050"/>
        </a:xfrm>
        <a:prstGeom prst="trapezoid">
          <a:avLst>
            <a:gd name="adj" fmla="val 66104"/>
          </a:avLst>
        </a:prstGeom>
        <a:solidFill>
          <a:schemeClr val="accent4">
            <a:hueOff val="11142974"/>
            <a:satOff val="39624"/>
            <a:lumOff val="8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Уровень организации</a:t>
          </a:r>
        </a:p>
      </dsp:txBody>
      <dsp:txXfrm>
        <a:off x="982172" y="2803384"/>
        <a:ext cx="3648067" cy="1415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8FF09-7CA3-4F19-A811-347109DDE2F9}">
      <dsp:nvSpPr>
        <dsp:cNvPr id="0" name=""/>
        <dsp:cNvSpPr/>
      </dsp:nvSpPr>
      <dsp:spPr>
        <a:xfrm>
          <a:off x="140146" y="531948"/>
          <a:ext cx="2788741" cy="1673244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</a:rPr>
            <a:t>Читатель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Идет в библиотеку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1-3 </a:t>
          </a:r>
          <a:r>
            <a:rPr lang="ru-RU" sz="1800" b="1" kern="1200" dirty="0" smtClean="0"/>
            <a:t>мин</a:t>
          </a:r>
          <a:endParaRPr lang="ru-RU" sz="1600" b="1" kern="1200" dirty="0"/>
        </a:p>
      </dsp:txBody>
      <dsp:txXfrm>
        <a:off x="189154" y="580956"/>
        <a:ext cx="2690725" cy="1575228"/>
      </dsp:txXfrm>
    </dsp:sp>
    <dsp:sp modelId="{756177BB-D551-4231-955B-1EA082220929}">
      <dsp:nvSpPr>
        <dsp:cNvPr id="0" name=""/>
        <dsp:cNvSpPr/>
      </dsp:nvSpPr>
      <dsp:spPr>
        <a:xfrm rot="21498931">
          <a:off x="3305413" y="957337"/>
          <a:ext cx="907948" cy="691607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3305458" y="1098708"/>
        <a:ext cx="700466" cy="414965"/>
      </dsp:txXfrm>
    </dsp:sp>
    <dsp:sp modelId="{9E22164F-63FC-4EA7-9C48-855AE2C4F2C8}">
      <dsp:nvSpPr>
        <dsp:cNvPr id="0" name=""/>
        <dsp:cNvSpPr/>
      </dsp:nvSpPr>
      <dsp:spPr>
        <a:xfrm>
          <a:off x="4641258" y="399578"/>
          <a:ext cx="2788741" cy="1673244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</a:rPr>
            <a:t>Читатель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Ищет необходимую книгу или делает запрос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3-5 мин</a:t>
          </a:r>
          <a:endParaRPr lang="ru-RU" sz="1600" b="1" kern="1200" dirty="0"/>
        </a:p>
      </dsp:txBody>
      <dsp:txXfrm>
        <a:off x="4690266" y="448586"/>
        <a:ext cx="2690725" cy="1575228"/>
      </dsp:txXfrm>
    </dsp:sp>
    <dsp:sp modelId="{B8D0978B-5338-4B86-B756-E54635319D43}">
      <dsp:nvSpPr>
        <dsp:cNvPr id="0" name=""/>
        <dsp:cNvSpPr/>
      </dsp:nvSpPr>
      <dsp:spPr>
        <a:xfrm rot="5577104">
          <a:off x="5783280" y="2076470"/>
          <a:ext cx="382381" cy="691607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5769942" y="2231159"/>
        <a:ext cx="414965" cy="267667"/>
      </dsp:txXfrm>
    </dsp:sp>
    <dsp:sp modelId="{7C398B36-F480-4844-A8B8-8266B727E83F}">
      <dsp:nvSpPr>
        <dsp:cNvPr id="0" name=""/>
        <dsp:cNvSpPr/>
      </dsp:nvSpPr>
      <dsp:spPr>
        <a:xfrm>
          <a:off x="4517828" y="2793341"/>
          <a:ext cx="2788741" cy="1673244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</a:rPr>
            <a:t>Библиотекарь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Ищет нужную книгу, формуляр,  делает запись в формуляр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3-6  мин</a:t>
          </a:r>
          <a:endParaRPr lang="ru-RU" sz="1600" b="1" kern="1200" dirty="0"/>
        </a:p>
      </dsp:txBody>
      <dsp:txXfrm>
        <a:off x="4566836" y="2842349"/>
        <a:ext cx="2690725" cy="1575228"/>
      </dsp:txXfrm>
    </dsp:sp>
    <dsp:sp modelId="{B7853ECB-1737-4378-949D-D27E86C23653}">
      <dsp:nvSpPr>
        <dsp:cNvPr id="0" name=""/>
        <dsp:cNvSpPr/>
      </dsp:nvSpPr>
      <dsp:spPr>
        <a:xfrm rot="10827715">
          <a:off x="3375679" y="3266963"/>
          <a:ext cx="807135" cy="691607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10800000">
        <a:off x="3583158" y="3406120"/>
        <a:ext cx="599653" cy="414965"/>
      </dsp:txXfrm>
    </dsp:sp>
    <dsp:sp modelId="{A941AD5B-5EEC-4461-95C5-11171F32A0D0}">
      <dsp:nvSpPr>
        <dsp:cNvPr id="0" name=""/>
        <dsp:cNvSpPr/>
      </dsp:nvSpPr>
      <dsp:spPr>
        <a:xfrm>
          <a:off x="206239" y="2758580"/>
          <a:ext cx="2788741" cy="1673244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</a:rPr>
            <a:t>Читатель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 </a:t>
          </a:r>
          <a:r>
            <a:rPr lang="ru-RU" sz="1800" b="1" kern="1200" dirty="0" smtClean="0"/>
            <a:t>Получает книгу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0,2 – 0,5 мин</a:t>
          </a:r>
          <a:endParaRPr lang="ru-RU" sz="1800" b="1" kern="1200" dirty="0"/>
        </a:p>
      </dsp:txBody>
      <dsp:txXfrm>
        <a:off x="255247" y="2807588"/>
        <a:ext cx="2690725" cy="1575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9D1F3-C802-413A-9358-FD55D2BDEEBA}">
      <dsp:nvSpPr>
        <dsp:cNvPr id="0" name=""/>
        <dsp:cNvSpPr/>
      </dsp:nvSpPr>
      <dsp:spPr>
        <a:xfrm>
          <a:off x="720110" y="137495"/>
          <a:ext cx="1597297" cy="958378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</a:rPr>
            <a:t>Читатель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Заходит в базу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ЭШ 2.0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1 – 4 мин</a:t>
          </a:r>
          <a:endParaRPr lang="ru-RU" sz="1400" b="1" kern="1200" dirty="0"/>
        </a:p>
      </dsp:txBody>
      <dsp:txXfrm>
        <a:off x="748180" y="165565"/>
        <a:ext cx="1541157" cy="902238"/>
      </dsp:txXfrm>
    </dsp:sp>
    <dsp:sp modelId="{7D403436-BC12-4A3C-B2C9-FE393627C73B}">
      <dsp:nvSpPr>
        <dsp:cNvPr id="0" name=""/>
        <dsp:cNvSpPr/>
      </dsp:nvSpPr>
      <dsp:spPr>
        <a:xfrm>
          <a:off x="2449814" y="418620"/>
          <a:ext cx="318978" cy="39612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chemeClr val="tx2"/>
            </a:solidFill>
          </a:endParaRPr>
        </a:p>
      </dsp:txBody>
      <dsp:txXfrm>
        <a:off x="2449814" y="497846"/>
        <a:ext cx="223285" cy="237677"/>
      </dsp:txXfrm>
    </dsp:sp>
    <dsp:sp modelId="{205ED3F3-CFB5-4D9F-8433-177117A36157}">
      <dsp:nvSpPr>
        <dsp:cNvPr id="0" name=""/>
        <dsp:cNvSpPr/>
      </dsp:nvSpPr>
      <dsp:spPr>
        <a:xfrm>
          <a:off x="2919254" y="137495"/>
          <a:ext cx="1597297" cy="958378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</a:rPr>
            <a:t>Читатель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Выбирает нужную книгу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0,5 – 1 мин</a:t>
          </a:r>
          <a:endParaRPr lang="ru-RU" sz="1400" b="1" kern="1200" dirty="0"/>
        </a:p>
      </dsp:txBody>
      <dsp:txXfrm>
        <a:off x="2947324" y="165565"/>
        <a:ext cx="1541157" cy="902238"/>
      </dsp:txXfrm>
    </dsp:sp>
    <dsp:sp modelId="{D50031EE-E5B7-4DA3-A7B3-049F00CBFFDC}">
      <dsp:nvSpPr>
        <dsp:cNvPr id="0" name=""/>
        <dsp:cNvSpPr/>
      </dsp:nvSpPr>
      <dsp:spPr>
        <a:xfrm>
          <a:off x="4684334" y="418620"/>
          <a:ext cx="404202" cy="39612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684334" y="497846"/>
        <a:ext cx="285363" cy="237677"/>
      </dsp:txXfrm>
    </dsp:sp>
    <dsp:sp modelId="{50F86443-9513-4C3A-9FEC-D18375833C90}">
      <dsp:nvSpPr>
        <dsp:cNvPr id="0" name=""/>
        <dsp:cNvSpPr/>
      </dsp:nvSpPr>
      <dsp:spPr>
        <a:xfrm>
          <a:off x="5279198" y="137495"/>
          <a:ext cx="2820987" cy="958378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</a:rPr>
            <a:t>Библиотекарь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Ищет нужную книгу,  делает запись в формуляре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4 – 6 мин</a:t>
          </a:r>
          <a:endParaRPr lang="ru-RU" sz="1400" b="1" kern="1200" dirty="0"/>
        </a:p>
      </dsp:txBody>
      <dsp:txXfrm>
        <a:off x="5307268" y="165565"/>
        <a:ext cx="2764847" cy="902238"/>
      </dsp:txXfrm>
    </dsp:sp>
    <dsp:sp modelId="{29942EC6-F1D7-4E75-946D-BE7FEBBAFF41}">
      <dsp:nvSpPr>
        <dsp:cNvPr id="0" name=""/>
        <dsp:cNvSpPr/>
      </dsp:nvSpPr>
      <dsp:spPr>
        <a:xfrm rot="4333051">
          <a:off x="6803908" y="1053780"/>
          <a:ext cx="178994" cy="39612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-5400000">
        <a:off x="6766367" y="1163630"/>
        <a:ext cx="237677" cy="125296"/>
      </dsp:txXfrm>
    </dsp:sp>
    <dsp:sp modelId="{8D4F8DD8-378C-4A52-BBE8-7AD0B36423E3}">
      <dsp:nvSpPr>
        <dsp:cNvPr id="0" name=""/>
        <dsp:cNvSpPr/>
      </dsp:nvSpPr>
      <dsp:spPr>
        <a:xfrm>
          <a:off x="6075019" y="1417464"/>
          <a:ext cx="2050387" cy="958378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</a:rPr>
            <a:t>Библиотекарь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Ставит формуляр на место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0,6 – 0,4 мин</a:t>
          </a:r>
          <a:r>
            <a:rPr lang="ru-RU" sz="1400" b="1" kern="1200" dirty="0" smtClean="0">
              <a:solidFill>
                <a:srgbClr val="FFFF00"/>
              </a:solidFill>
            </a:rPr>
            <a:t>  </a:t>
          </a:r>
        </a:p>
      </dsp:txBody>
      <dsp:txXfrm>
        <a:off x="6103089" y="1445534"/>
        <a:ext cx="1994247" cy="902238"/>
      </dsp:txXfrm>
    </dsp:sp>
    <dsp:sp modelId="{FC945E67-7360-4733-91A7-C5333D7C86DE}">
      <dsp:nvSpPr>
        <dsp:cNvPr id="0" name=""/>
        <dsp:cNvSpPr/>
      </dsp:nvSpPr>
      <dsp:spPr>
        <a:xfrm rot="10776382">
          <a:off x="5438603" y="1708459"/>
          <a:ext cx="449741" cy="39612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5557441" y="1787277"/>
        <a:ext cx="330902" cy="237677"/>
      </dsp:txXfrm>
    </dsp:sp>
    <dsp:sp modelId="{42082CC3-D256-4A11-AF85-47ECA15A79FB}">
      <dsp:nvSpPr>
        <dsp:cNvPr id="0" name=""/>
        <dsp:cNvSpPr/>
      </dsp:nvSpPr>
      <dsp:spPr>
        <a:xfrm>
          <a:off x="2490076" y="1439737"/>
          <a:ext cx="2736394" cy="958378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</a:rPr>
            <a:t>Читатель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Получает книгу, расписывается в формуляре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 – 2 мин</a:t>
          </a:r>
          <a:endParaRPr lang="ru-RU" sz="1400" b="1" kern="1200" dirty="0" smtClean="0">
            <a:solidFill>
              <a:srgbClr val="FFFF00"/>
            </a:solidFill>
          </a:endParaRPr>
        </a:p>
      </dsp:txBody>
      <dsp:txXfrm>
        <a:off x="2518146" y="1467807"/>
        <a:ext cx="2680254" cy="902238"/>
      </dsp:txXfrm>
    </dsp:sp>
    <dsp:sp modelId="{8AA19B6B-5D20-4A32-8F5F-6A394402EAFF}">
      <dsp:nvSpPr>
        <dsp:cNvPr id="0" name=""/>
        <dsp:cNvSpPr/>
      </dsp:nvSpPr>
      <dsp:spPr>
        <a:xfrm rot="15480944">
          <a:off x="2155812" y="1190363"/>
          <a:ext cx="297616" cy="24237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2199717" y="1274401"/>
        <a:ext cx="224904" cy="145424"/>
      </dsp:txXfrm>
    </dsp:sp>
    <dsp:sp modelId="{6F492794-124B-484B-959C-27FDAE441713}">
      <dsp:nvSpPr>
        <dsp:cNvPr id="0" name=""/>
        <dsp:cNvSpPr/>
      </dsp:nvSpPr>
      <dsp:spPr>
        <a:xfrm>
          <a:off x="226370" y="1439737"/>
          <a:ext cx="1710737" cy="115605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Применение сетевого ресурса для организации  запроса литературы </a:t>
          </a:r>
          <a:endParaRPr lang="ru-RU" sz="1400" b="1" kern="1200" dirty="0"/>
        </a:p>
      </dsp:txBody>
      <dsp:txXfrm>
        <a:off x="260230" y="1473597"/>
        <a:ext cx="1643017" cy="1088333"/>
      </dsp:txXfrm>
    </dsp:sp>
    <dsp:sp modelId="{5D9DEF7D-F3BB-4028-AD7B-918D6252050D}">
      <dsp:nvSpPr>
        <dsp:cNvPr id="0" name=""/>
        <dsp:cNvSpPr/>
      </dsp:nvSpPr>
      <dsp:spPr>
        <a:xfrm rot="19195454">
          <a:off x="7453758" y="2816357"/>
          <a:ext cx="1133514" cy="39612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7467710" y="2933837"/>
        <a:ext cx="1014675" cy="237677"/>
      </dsp:txXfrm>
    </dsp:sp>
    <dsp:sp modelId="{42502DAC-E00D-44F9-B2BC-7AB3009D5191}">
      <dsp:nvSpPr>
        <dsp:cNvPr id="0" name=""/>
        <dsp:cNvSpPr/>
      </dsp:nvSpPr>
      <dsp:spPr>
        <a:xfrm>
          <a:off x="3930232" y="3008715"/>
          <a:ext cx="1859094" cy="95837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Обработка информации о запросах книг онлайн</a:t>
          </a:r>
          <a:endParaRPr lang="ru-RU" sz="1400" b="1" kern="1200" dirty="0"/>
        </a:p>
      </dsp:txBody>
      <dsp:txXfrm>
        <a:off x="3958302" y="3036785"/>
        <a:ext cx="1802954" cy="9022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013FD-104F-4342-A489-FCAA35C69362}">
      <dsp:nvSpPr>
        <dsp:cNvPr id="0" name=""/>
        <dsp:cNvSpPr/>
      </dsp:nvSpPr>
      <dsp:spPr>
        <a:xfrm>
          <a:off x="0" y="144609"/>
          <a:ext cx="2249852" cy="1206679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</a:rPr>
            <a:t>Читатель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Заходит в приложение «ЭШ 2.0»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0,5 мин – 1 мин</a:t>
          </a:r>
          <a:endParaRPr lang="ru-RU" sz="1400" b="1" kern="1200" dirty="0"/>
        </a:p>
      </dsp:txBody>
      <dsp:txXfrm>
        <a:off x="35342" y="179951"/>
        <a:ext cx="2179168" cy="1135995"/>
      </dsp:txXfrm>
    </dsp:sp>
    <dsp:sp modelId="{3E7CDD12-694E-4533-8D2D-EA40CA00245E}">
      <dsp:nvSpPr>
        <dsp:cNvPr id="0" name=""/>
        <dsp:cNvSpPr/>
      </dsp:nvSpPr>
      <dsp:spPr>
        <a:xfrm rot="21597772">
          <a:off x="2360367" y="669580"/>
          <a:ext cx="266239" cy="154964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360367" y="700588"/>
        <a:ext cx="219750" cy="92978"/>
      </dsp:txXfrm>
    </dsp:sp>
    <dsp:sp modelId="{4D66F101-F23B-47A8-9193-CE758B720B25}">
      <dsp:nvSpPr>
        <dsp:cNvPr id="0" name=""/>
        <dsp:cNvSpPr/>
      </dsp:nvSpPr>
      <dsp:spPr>
        <a:xfrm>
          <a:off x="2752191" y="124941"/>
          <a:ext cx="2218665" cy="1242468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</a:rPr>
            <a:t>Читатель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Делает запрос необходимой литературы по форме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0,5мин – 1 мин</a:t>
          </a:r>
          <a:endParaRPr lang="ru-RU" sz="1400" b="1" kern="1200" dirty="0"/>
        </a:p>
      </dsp:txBody>
      <dsp:txXfrm>
        <a:off x="2788582" y="161332"/>
        <a:ext cx="2145883" cy="1169686"/>
      </dsp:txXfrm>
    </dsp:sp>
    <dsp:sp modelId="{792E32BB-B035-44D9-9F27-74F80E65A0D8}">
      <dsp:nvSpPr>
        <dsp:cNvPr id="0" name=""/>
        <dsp:cNvSpPr/>
      </dsp:nvSpPr>
      <dsp:spPr>
        <a:xfrm rot="622530">
          <a:off x="5141688" y="942166"/>
          <a:ext cx="426938" cy="154964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142068" y="968973"/>
        <a:ext cx="380449" cy="92978"/>
      </dsp:txXfrm>
    </dsp:sp>
    <dsp:sp modelId="{F25257F8-EAD3-42EE-8AD7-17201E9EDD18}">
      <dsp:nvSpPr>
        <dsp:cNvPr id="0" name=""/>
        <dsp:cNvSpPr/>
      </dsp:nvSpPr>
      <dsp:spPr>
        <a:xfrm>
          <a:off x="5763229" y="1043"/>
          <a:ext cx="2300896" cy="2607916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</a:rPr>
            <a:t>Библиотекарь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Заходит в приложение, заранее обрабатывает запросы и находит необходимую литературу. До прихода читателя оформляет формуляр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1 – 2 мин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на одного читателя</a:t>
          </a:r>
          <a:endParaRPr lang="ru-RU" sz="1400" b="1" kern="1200" dirty="0"/>
        </a:p>
      </dsp:txBody>
      <dsp:txXfrm>
        <a:off x="5830620" y="68434"/>
        <a:ext cx="2166114" cy="2473134"/>
      </dsp:txXfrm>
    </dsp:sp>
    <dsp:sp modelId="{90A81ED4-DDBB-4ABF-A434-2AF47B8F3416}">
      <dsp:nvSpPr>
        <dsp:cNvPr id="0" name=""/>
        <dsp:cNvSpPr/>
      </dsp:nvSpPr>
      <dsp:spPr>
        <a:xfrm rot="9510579">
          <a:off x="5180843" y="1824933"/>
          <a:ext cx="430926" cy="154964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5225716" y="1847411"/>
        <a:ext cx="384437" cy="92978"/>
      </dsp:txXfrm>
    </dsp:sp>
    <dsp:sp modelId="{B83D703D-95E5-4A2A-9816-62D02F9DA202}">
      <dsp:nvSpPr>
        <dsp:cNvPr id="0" name=""/>
        <dsp:cNvSpPr/>
      </dsp:nvSpPr>
      <dsp:spPr>
        <a:xfrm>
          <a:off x="2804466" y="1656778"/>
          <a:ext cx="2202219" cy="1665123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</a:rPr>
            <a:t>Читатель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Приходит в библиотеку в назначенное время, получает литературу, расписывается в формуляре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 – 2 мин</a:t>
          </a:r>
          <a:endParaRPr lang="ru-RU" sz="1400" b="1" kern="1200" dirty="0"/>
        </a:p>
      </dsp:txBody>
      <dsp:txXfrm>
        <a:off x="2853236" y="1705548"/>
        <a:ext cx="2104679" cy="1567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0946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0"/>
            <a:ext cx="2970946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7764"/>
            <a:ext cx="2970946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447764"/>
            <a:ext cx="2970946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0946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0946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6125"/>
            <a:ext cx="497522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724678"/>
            <a:ext cx="5487041" cy="44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7764"/>
            <a:ext cx="2970946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447764"/>
            <a:ext cx="2970946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C965-D9AC-4B8C-9280-6198D4472E6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4179" y="1125093"/>
            <a:ext cx="5619115" cy="513714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5116" y="1333119"/>
            <a:ext cx="7908925" cy="283717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451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4179" y="1125093"/>
            <a:ext cx="5619115" cy="513714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230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sad33.ucoz.ru/index/sport_bez_granic/0-154" TargetMode="External"/><Relationship Id="rId2" Type="http://schemas.openxmlformats.org/officeDocument/2006/relationships/hyperlink" Target="mailto:school-sad33@mail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3.wdp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4784"/>
            <a:ext cx="8915078" cy="2308324"/>
          </a:xfrm>
        </p:spPr>
        <p:txBody>
          <a:bodyPr/>
          <a:lstStyle/>
          <a:p>
            <a:r>
              <a:rPr sz="3600" b="1" dirty="0" smtClean="0"/>
              <a:t>«</a:t>
            </a:r>
            <a:r>
              <a:rPr lang="ru-RU" sz="3600" b="1" u="heavy" spc="-45" dirty="0" smtClean="0">
                <a:uFill>
                  <a:solidFill>
                    <a:srgbClr val="3A4554"/>
                  </a:solidFill>
                </a:uFill>
                <a:latin typeface="Times New Roman"/>
                <a:cs typeface="Times New Roman"/>
              </a:rPr>
              <a:t>Оптимизация</a:t>
            </a:r>
            <a:r>
              <a:rPr lang="ru-RU" sz="3600" b="1" u="heavy" spc="20" dirty="0" smtClean="0">
                <a:uFill>
                  <a:solidFill>
                    <a:srgbClr val="3A4554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600" b="1" u="heavy" spc="-5" dirty="0" smtClean="0">
                <a:uFill>
                  <a:solidFill>
                    <a:srgbClr val="3A4554"/>
                  </a:solidFill>
                </a:uFill>
                <a:latin typeface="Times New Roman"/>
                <a:cs typeface="Times New Roman"/>
              </a:rPr>
              <a:t>процесса</a:t>
            </a:r>
            <a:r>
              <a:rPr lang="ru-RU" sz="3600" b="1" u="heavy" spc="-15" dirty="0" smtClean="0">
                <a:uFill>
                  <a:solidFill>
                    <a:srgbClr val="3A4554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600" b="1" u="heavy" spc="-5" dirty="0" smtClean="0">
                <a:uFill>
                  <a:solidFill>
                    <a:srgbClr val="3A4554"/>
                  </a:solidFill>
                </a:uFill>
                <a:latin typeface="Times New Roman"/>
                <a:cs typeface="Times New Roman"/>
              </a:rPr>
              <a:t>книговыдачи литературы в школьной библиотеке для начальных классов</a:t>
            </a:r>
            <a:r>
              <a:rPr sz="3600" b="1" dirty="0" smtClean="0"/>
              <a:t>»</a:t>
            </a:r>
            <a:r>
              <a:rPr sz="3600" b="1" dirty="0" smtClean="0"/>
              <a:t/>
            </a:r>
            <a:br>
              <a:rPr sz="3600" b="1" dirty="0" smtClean="0"/>
            </a:br>
            <a:endParaRPr sz="36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00636"/>
            <a:ext cx="5072098" cy="830997"/>
          </a:xfrm>
        </p:spPr>
        <p:txBody>
          <a:bodyPr/>
          <a:lstStyle/>
          <a:p>
            <a:r>
              <a:rPr b="1" smtClean="0">
                <a:latin typeface="Times New Roman" pitchFamily="18" charset="0"/>
                <a:cs typeface="Times New Roman" pitchFamily="18" charset="0"/>
              </a:rPr>
              <a:t>МКОУ "Начальная школа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b="1" smtClean="0">
                <a:latin typeface="Times New Roman" pitchFamily="18" charset="0"/>
                <a:cs typeface="Times New Roman" pitchFamily="18" charset="0"/>
              </a:rPr>
              <a:t> детский сад №33 г. Юрги"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Сайт\Эмблема\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747" y="117765"/>
            <a:ext cx="958702" cy="9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Сайт\Эмблема\2072452_gerb-urg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72008"/>
            <a:ext cx="632569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69814"/>
            <a:ext cx="723900" cy="85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625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6912768" cy="4855837"/>
          </a:xfrm>
          <a:ln>
            <a:solidFill>
              <a:srgbClr val="00206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827584" y="836712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2. Школьная </a:t>
            </a:r>
            <a:r>
              <a:rPr lang="ru-RU" sz="2400" dirty="0"/>
              <a:t>акция </a:t>
            </a:r>
            <a:r>
              <a:rPr lang="ru-RU" sz="2400" dirty="0" smtClean="0"/>
              <a:t> «</a:t>
            </a:r>
            <a:r>
              <a:rPr lang="ru-RU" sz="2400" dirty="0"/>
              <a:t>Подари книгу школе»</a:t>
            </a:r>
          </a:p>
        </p:txBody>
      </p:sp>
      <p:pic>
        <p:nvPicPr>
          <p:cNvPr id="9" name="Picture 2" descr="D:\Сайт\Эмблема\3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5" y="35490"/>
            <a:ext cx="801222" cy="8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77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1" y="260648"/>
            <a:ext cx="6594473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51428"/>
            <a:ext cx="7803475" cy="15696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Длительный процесс поиска  литературы.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Большие затраты по времени на поиск и заполнение формуляра библиотекарем.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Ожидание в очереди  учащимися при оформлении литературы библиотекарем.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13213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Проблема</a:t>
            </a:r>
            <a:r>
              <a:rPr lang="ru-RU" sz="3600" b="1" dirty="0" smtClean="0"/>
              <a:t>. </a:t>
            </a:r>
            <a:endParaRPr lang="ru-RU" sz="3600" b="1" dirty="0" smtClean="0"/>
          </a:p>
          <a:p>
            <a:r>
              <a:rPr lang="ru-RU" sz="3600" b="1" dirty="0" smtClean="0"/>
              <a:t>Большие </a:t>
            </a:r>
            <a:r>
              <a:rPr lang="ru-RU" sz="3600" b="1" dirty="0" smtClean="0"/>
              <a:t>временные затраты на книговыдачу:</a:t>
            </a:r>
            <a:endParaRPr lang="ru-RU" sz="1600" dirty="0"/>
          </a:p>
        </p:txBody>
      </p:sp>
      <p:pic>
        <p:nvPicPr>
          <p:cNvPr id="9" name="Picture 2" descr="D:\Сайт\Эмблема\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5" y="35490"/>
            <a:ext cx="801222" cy="8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24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625" y="437314"/>
            <a:ext cx="8229600" cy="1152128"/>
          </a:xfrm>
        </p:spPr>
        <p:txBody>
          <a:bodyPr>
            <a:normAutofit/>
          </a:bodyPr>
          <a:lstStyle/>
          <a:p>
            <a:r>
              <a:rPr lang="ru-RU" b="1" dirty="0"/>
              <a:t>Пути </a:t>
            </a:r>
            <a:r>
              <a:rPr lang="ru-RU" b="1" dirty="0" smtClean="0"/>
              <a:t>решения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     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Сокращение временных затрат на книговыдачу через</a:t>
            </a:r>
          </a:p>
          <a:p>
            <a:r>
              <a:rPr lang="ru-RU" dirty="0"/>
              <a:t>у</a:t>
            </a:r>
            <a:r>
              <a:rPr lang="ru-RU" dirty="0" smtClean="0"/>
              <a:t>добное расположение стеллажей с книгами,</a:t>
            </a:r>
          </a:p>
          <a:p>
            <a:r>
              <a:rPr lang="ru-RU" dirty="0"/>
              <a:t>с</a:t>
            </a:r>
            <a:r>
              <a:rPr lang="ru-RU" dirty="0" smtClean="0"/>
              <a:t>истематизацию библиотечного фонда,</a:t>
            </a:r>
          </a:p>
          <a:p>
            <a:r>
              <a:rPr lang="ru-RU" dirty="0"/>
              <a:t>с</a:t>
            </a:r>
            <a:r>
              <a:rPr lang="ru-RU" dirty="0" smtClean="0"/>
              <a:t>оздание электронной базы перечня детской литературы школьной библиотеки;</a:t>
            </a:r>
          </a:p>
          <a:p>
            <a:r>
              <a:rPr lang="ru-RU" dirty="0"/>
              <a:t>п</a:t>
            </a:r>
            <a:r>
              <a:rPr lang="ru-RU" dirty="0" smtClean="0"/>
              <a:t>рименение сетевого ресурса «Электронная школа 2.0» для запроса литературы учащимися.</a:t>
            </a:r>
            <a:endParaRPr lang="ru-RU" dirty="0"/>
          </a:p>
        </p:txBody>
      </p:sp>
      <p:pic>
        <p:nvPicPr>
          <p:cNvPr id="7" name="Picture 2" descr="D:\Сайт\Эмблема\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5" y="35490"/>
            <a:ext cx="801222" cy="8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05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625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68"/>
          <a:stretch/>
        </p:blipFill>
        <p:spPr>
          <a:xfrm rot="5400000">
            <a:off x="570714" y="1671755"/>
            <a:ext cx="4311462" cy="4373787"/>
          </a:xfrm>
        </p:spPr>
      </p:pic>
      <p:sp>
        <p:nvSpPr>
          <p:cNvPr id="7" name="Прямоугольник 6"/>
          <p:cNvSpPr/>
          <p:nvPr/>
        </p:nvSpPr>
        <p:spPr>
          <a:xfrm>
            <a:off x="2195736" y="409800"/>
            <a:ext cx="51479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+mj-lt"/>
              </a:rPr>
              <a:t>Удобное расположение  </a:t>
            </a:r>
          </a:p>
          <a:p>
            <a:pPr algn="ctr"/>
            <a:r>
              <a:rPr lang="ru-RU" sz="3600" b="1" dirty="0" smtClean="0">
                <a:latin typeface="+mj-lt"/>
              </a:rPr>
              <a:t>стеллажей</a:t>
            </a:r>
            <a:endParaRPr lang="ru-RU" sz="3600" dirty="0"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6" r="25336"/>
          <a:stretch/>
        </p:blipFill>
        <p:spPr>
          <a:xfrm rot="5400000">
            <a:off x="4543636" y="2046487"/>
            <a:ext cx="4295595" cy="3672408"/>
          </a:xfrm>
          <a:prstGeom prst="rect">
            <a:avLst/>
          </a:prstGeom>
        </p:spPr>
      </p:pic>
      <p:pic>
        <p:nvPicPr>
          <p:cNvPr id="10" name="Picture 2" descr="D:\Сайт\Эмблема\3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5" y="35490"/>
            <a:ext cx="801222" cy="8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36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625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17372" y="456218"/>
            <a:ext cx="541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Электронная школа 2.0</a:t>
            </a:r>
            <a:endParaRPr lang="ru-RU" sz="3600" b="1" dirty="0"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3" r="4553" b="25537"/>
          <a:stretch/>
        </p:blipFill>
        <p:spPr>
          <a:xfrm>
            <a:off x="467544" y="1340768"/>
            <a:ext cx="4104456" cy="2596443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41" b="14371"/>
          <a:stretch/>
        </p:blipFill>
        <p:spPr>
          <a:xfrm>
            <a:off x="4572000" y="2638989"/>
            <a:ext cx="4153557" cy="2554075"/>
          </a:xfrm>
        </p:spPr>
      </p:pic>
      <p:pic>
        <p:nvPicPr>
          <p:cNvPr id="11" name="Picture 2" descr="D:\Сайт\Эмблема\3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5" y="35490"/>
            <a:ext cx="801222" cy="8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28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8415"/>
            <a:ext cx="8496944" cy="1202353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r>
              <a:rPr lang="ru-RU" sz="4000" b="1" dirty="0" smtClean="0"/>
              <a:t>Электронная </a:t>
            </a:r>
            <a:r>
              <a:rPr lang="ru-RU" sz="4000" b="1" dirty="0"/>
              <a:t>школа </a:t>
            </a:r>
            <a:r>
              <a:rPr lang="ru-RU" sz="4000" b="1" dirty="0" smtClean="0"/>
              <a:t>2.0</a:t>
            </a:r>
            <a:endParaRPr lang="ru-RU" sz="36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543791"/>
              </p:ext>
            </p:extLst>
          </p:nvPr>
        </p:nvGraphicFramePr>
        <p:xfrm>
          <a:off x="457200" y="1773238"/>
          <a:ext cx="8229600" cy="435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1259632" y="285293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763687" y="2706538"/>
            <a:ext cx="1644593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267744" y="2852936"/>
            <a:ext cx="354049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4102760" y="4221088"/>
            <a:ext cx="111731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826642" y="4149080"/>
            <a:ext cx="833590" cy="635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2" descr="D:\Сайт\Эмблема\3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5" y="35490"/>
            <a:ext cx="801222" cy="8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47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625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endParaRPr lang="ru-RU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425170"/>
              </p:ext>
            </p:extLst>
          </p:nvPr>
        </p:nvGraphicFramePr>
        <p:xfrm>
          <a:off x="395536" y="1332696"/>
          <a:ext cx="8435280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392"/>
                <a:gridCol w="1645840"/>
                <a:gridCol w="1800200"/>
                <a:gridCol w="2160240"/>
                <a:gridCol w="1224136"/>
                <a:gridCol w="1162472"/>
              </a:tblGrid>
              <a:tr h="62089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№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Обоснование (проблема)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Причины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Планируемые</a:t>
                      </a:r>
                      <a:r>
                        <a:rPr lang="ru-RU" sz="1200" b="1" baseline="0" dirty="0" smtClean="0"/>
                        <a:t> мероприятия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Документ о выполнении</a:t>
                      </a:r>
                      <a:r>
                        <a:rPr lang="ru-RU" sz="1200" b="1" baseline="0" dirty="0" smtClean="0"/>
                        <a:t> работы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Исполнитель </a:t>
                      </a:r>
                      <a:endParaRPr lang="ru-RU" sz="1200" b="1" dirty="0"/>
                    </a:p>
                  </a:txBody>
                  <a:tcPr/>
                </a:tc>
              </a:tr>
              <a:tr h="62089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Школьник</a:t>
                      </a:r>
                      <a:r>
                        <a:rPr lang="ru-RU" sz="1200" b="1" baseline="0" dirty="0" smtClean="0"/>
                        <a:t> не знает, куда идти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Отсутствие навигации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Проведение инструктажей в классах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Журнал инструктажей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учителя начальных классовов</a:t>
                      </a:r>
                      <a:endParaRPr lang="ru-RU" sz="1200" b="1" dirty="0"/>
                    </a:p>
                  </a:txBody>
                  <a:tcPr/>
                </a:tc>
              </a:tr>
              <a:tr h="79829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Большие затраты по времени для организации книговыдачи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Библиотека закрыта, большое количество посетителей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Улучшение</a:t>
                      </a:r>
                      <a:r>
                        <a:rPr lang="ru-RU" sz="1200" b="1" baseline="0" dirty="0" smtClean="0"/>
                        <a:t> г</a:t>
                      </a:r>
                      <a:r>
                        <a:rPr lang="ru-RU" sz="1200" b="1" dirty="0" smtClean="0"/>
                        <a:t>рафика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работы библиотеки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График работы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Библиотекарь 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</a:tr>
              <a:tr h="97569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Длительный процесс обслуживания читателя библиотекарем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Отсутствие систематизации,</a:t>
                      </a:r>
                      <a:r>
                        <a:rPr lang="ru-RU" sz="1200" b="1" baseline="0" dirty="0" smtClean="0"/>
                        <a:t> отсутствие нужной книги, большое количество посетителей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Систематизация библиотечного фонда, создание электронной базы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Электронная база в ЭШ2.0,</a:t>
                      </a:r>
                    </a:p>
                    <a:p>
                      <a:r>
                        <a:rPr lang="ru-RU" sz="1200" b="1" dirty="0" smtClean="0"/>
                        <a:t>фотоотчет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Библиотекарь, учителя начальных классов</a:t>
                      </a:r>
                      <a:endParaRPr lang="ru-RU" sz="1200" b="1" dirty="0"/>
                    </a:p>
                  </a:txBody>
                  <a:tcPr/>
                </a:tc>
              </a:tr>
              <a:tr h="61704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 Длительный процесс поиска формуляра читателя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Большое количество классов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Поиск формуляра до книговыдачи по предварительному заказу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Фотоотчет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Библиотекарь</a:t>
                      </a:r>
                      <a:endParaRPr lang="ru-RU" sz="1200" b="1" dirty="0"/>
                    </a:p>
                  </a:txBody>
                  <a:tcPr/>
                </a:tc>
              </a:tr>
              <a:tr h="97569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Большие затраты на</a:t>
                      </a:r>
                      <a:r>
                        <a:rPr lang="ru-RU" sz="1200" b="1" baseline="0" dirty="0" smtClean="0"/>
                        <a:t> покупку новой детской литературы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Отсутствие</a:t>
                      </a:r>
                      <a:r>
                        <a:rPr lang="ru-RU" sz="1200" b="1" baseline="0" dirty="0" smtClean="0"/>
                        <a:t> финансирования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Акция «Подари</a:t>
                      </a:r>
                      <a:r>
                        <a:rPr lang="ru-RU" sz="1200" b="1" baseline="0" dirty="0" smtClean="0"/>
                        <a:t> книгу школе», передача классных библиотечных уголков в фонд школьной библиотеки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Фотоотчет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учителя начальных классов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58766" y="8471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Дорожная карта по оптимизации процесса</a:t>
            </a:r>
            <a:endParaRPr lang="ru-RU" sz="2800" b="1" dirty="0">
              <a:latin typeface="+mj-lt"/>
            </a:endParaRPr>
          </a:p>
        </p:txBody>
      </p:sp>
      <p:pic>
        <p:nvPicPr>
          <p:cNvPr id="8" name="Picture 2" descr="D:\Сайт\Эмблема\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5" y="35490"/>
            <a:ext cx="801222" cy="8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63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3298"/>
            <a:ext cx="8229600" cy="1440160"/>
          </a:xfrm>
        </p:spPr>
        <p:txBody>
          <a:bodyPr>
            <a:noAutofit/>
          </a:bodyPr>
          <a:lstStyle/>
          <a:p>
            <a:r>
              <a:rPr lang="ru-RU" sz="3000" b="1" dirty="0"/>
              <a:t>Описание ситуации «Как будет»</a:t>
            </a:r>
            <a:br>
              <a:rPr lang="ru-RU" sz="3000" b="1" dirty="0"/>
            </a:br>
            <a:r>
              <a:rPr lang="ru-RU" sz="3000" b="1" dirty="0"/>
              <a:t>    Карта целевого  состояния </a:t>
            </a:r>
            <a:br>
              <a:rPr lang="ru-RU" sz="3000" b="1" dirty="0"/>
            </a:br>
            <a:r>
              <a:rPr lang="ru-RU" sz="3000" b="1" dirty="0"/>
              <a:t>«Книговыдача»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500149"/>
              </p:ext>
            </p:extLst>
          </p:nvPr>
        </p:nvGraphicFramePr>
        <p:xfrm>
          <a:off x="468313" y="1999382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43708" y="5604048"/>
            <a:ext cx="252028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/>
              <a:t>ВПП 3 – 6 мин </a:t>
            </a:r>
          </a:p>
        </p:txBody>
      </p:sp>
      <p:pic>
        <p:nvPicPr>
          <p:cNvPr id="9" name="Picture 2" descr="D:\Сайт\Эмблема\3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490"/>
            <a:ext cx="801222" cy="8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14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714488"/>
            <a:ext cx="7670086" cy="1200329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3600" b="1" smtClean="0">
                <a:latin typeface="Times New Roman" pitchFamily="18" charset="0"/>
                <a:cs typeface="Times New Roman" pitchFamily="18" charset="0"/>
              </a:rPr>
              <a:t>риглашаем </a:t>
            </a:r>
            <a:br>
              <a:rPr sz="3600" b="1" smtClean="0">
                <a:latin typeface="Times New Roman" pitchFamily="18" charset="0"/>
                <a:cs typeface="Times New Roman" pitchFamily="18" charset="0"/>
              </a:rPr>
            </a:br>
            <a:r>
              <a:rPr sz="3600" b="1" smtClean="0">
                <a:latin typeface="Times New Roman" pitchFamily="18" charset="0"/>
                <a:cs typeface="Times New Roman" pitchFamily="18" charset="0"/>
              </a:rPr>
              <a:t>к сотрудничеству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876" y="5301208"/>
            <a:ext cx="3308732" cy="1077218"/>
          </a:xfrm>
        </p:spPr>
        <p:txBody>
          <a:bodyPr/>
          <a:lstStyle/>
          <a:p>
            <a:r>
              <a:rPr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school-sad33@mail.ru</a:t>
            </a:r>
            <a:endParaRPr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school-sad33.ucoz.ru/index/sport_bez_granic/0-154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Сайт\Эмблема\3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958702" cy="9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Сайт\Эмблема\2072452_gerb-urg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72008"/>
            <a:ext cx="632569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396635" cy="584775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Команда проекта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43608" y="908720"/>
            <a:ext cx="662473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Алмаева Елена Валерьевна- директор </a:t>
            </a: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МКОУ </a:t>
            </a:r>
            <a:r>
              <a:rPr lang="ru-RU" sz="1400" b="1" dirty="0" smtClean="0">
                <a:solidFill>
                  <a:srgbClr val="002060"/>
                </a:solidFill>
              </a:rPr>
              <a:t>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80610" y="1556792"/>
            <a:ext cx="668773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Булатова Ксения Константиновна, </a:t>
            </a:r>
            <a:r>
              <a:rPr lang="ru-RU" sz="1400" b="1" dirty="0" smtClean="0">
                <a:solidFill>
                  <a:srgbClr val="002060"/>
                </a:solidFill>
              </a:rPr>
              <a:t>заместитель директора по </a:t>
            </a:r>
            <a:r>
              <a:rPr lang="ru-RU" sz="1400" b="1" dirty="0" smtClean="0">
                <a:solidFill>
                  <a:srgbClr val="002060"/>
                </a:solidFill>
              </a:rPr>
              <a:t>ВМР, библиотекарь </a:t>
            </a:r>
            <a:r>
              <a:rPr lang="ru-RU" sz="1400" b="1" dirty="0" smtClean="0">
                <a:solidFill>
                  <a:srgbClr val="002060"/>
                </a:solidFill>
              </a:rPr>
              <a:t>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3728821"/>
            <a:ext cx="580670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>
                <a:solidFill>
                  <a:srgbClr val="000066"/>
                </a:solidFill>
              </a:rPr>
              <a:t>Аникина </a:t>
            </a:r>
            <a:r>
              <a:rPr lang="ru-RU" sz="1400" b="1" dirty="0" smtClean="0">
                <a:solidFill>
                  <a:srgbClr val="000066"/>
                </a:solidFill>
              </a:rPr>
              <a:t>Лидия Витальевна, </a:t>
            </a:r>
            <a:r>
              <a:rPr lang="ru-RU" sz="1400" b="1" dirty="0">
                <a:solidFill>
                  <a:srgbClr val="000066"/>
                </a:solidFill>
              </a:rPr>
              <a:t>учитель начальных классов</a:t>
            </a:r>
            <a:r>
              <a:rPr lang="ru-RU" sz="1400" b="1" dirty="0" smtClean="0">
                <a:solidFill>
                  <a:srgbClr val="002060"/>
                </a:solidFill>
              </a:rPr>
              <a:t> 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39658" y="4304885"/>
            <a:ext cx="579258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Кондратьева Нина Юрьевна-учитель начальных классов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9" name="Picture 2" descr="D:\Сайт\Эмблема\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5" y="35490"/>
            <a:ext cx="801222" cy="8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58154" y="3172264"/>
            <a:ext cx="577408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0066"/>
                </a:solidFill>
              </a:rPr>
              <a:t>Колмыкова</a:t>
            </a:r>
            <a:r>
              <a:rPr lang="ru-RU" sz="1400" b="1" dirty="0" smtClean="0">
                <a:solidFill>
                  <a:srgbClr val="000066"/>
                </a:solidFill>
              </a:rPr>
              <a:t> Фаина Сергеевна, </a:t>
            </a:r>
            <a:r>
              <a:rPr lang="ru-RU" sz="1400" b="1" dirty="0">
                <a:solidFill>
                  <a:srgbClr val="000066"/>
                </a:solidFill>
              </a:rPr>
              <a:t>учитель начальных классов</a:t>
            </a:r>
            <a:r>
              <a:rPr lang="ru-RU" sz="1400" b="1" dirty="0" smtClean="0">
                <a:solidFill>
                  <a:srgbClr val="002060"/>
                </a:solidFill>
              </a:rPr>
              <a:t> 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39659" y="4880949"/>
            <a:ext cx="579258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Титкова Наталья Николаевна-учитель начальных классов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2636912"/>
            <a:ext cx="577408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0066"/>
                </a:solidFill>
              </a:rPr>
              <a:t>Беспалова Полина Андреевна, </a:t>
            </a:r>
            <a:r>
              <a:rPr lang="ru-RU" sz="1400" b="1" dirty="0">
                <a:solidFill>
                  <a:srgbClr val="000066"/>
                </a:solidFill>
              </a:rPr>
              <a:t>учитель начальных классов</a:t>
            </a:r>
            <a:r>
              <a:rPr lang="ru-RU" sz="1400" b="1" dirty="0" smtClean="0">
                <a:solidFill>
                  <a:srgbClr val="002060"/>
                </a:solidFill>
              </a:rPr>
              <a:t> 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5468802"/>
            <a:ext cx="579258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Михеева Ирина Васильевна-учитель </a:t>
            </a:r>
            <a:r>
              <a:rPr lang="ru-RU" sz="1400" b="1" dirty="0" smtClean="0">
                <a:solidFill>
                  <a:srgbClr val="002060"/>
                </a:solidFill>
              </a:rPr>
              <a:t>начальных классов </a:t>
            </a: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МКОУ </a:t>
            </a:r>
            <a:r>
              <a:rPr lang="ru-RU" sz="1400" b="1" dirty="0" smtClean="0">
                <a:solidFill>
                  <a:srgbClr val="002060"/>
                </a:solidFill>
              </a:rPr>
              <a:t>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1600" y="6056655"/>
            <a:ext cx="579258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Герлингер</a:t>
            </a:r>
            <a:r>
              <a:rPr lang="ru-RU" sz="1400" b="1" dirty="0" smtClean="0">
                <a:solidFill>
                  <a:srgbClr val="002060"/>
                </a:solidFill>
              </a:rPr>
              <a:t> Александра Андреевна-учитель </a:t>
            </a:r>
            <a:r>
              <a:rPr lang="ru-RU" sz="1400" b="1" dirty="0" smtClean="0">
                <a:solidFill>
                  <a:srgbClr val="002060"/>
                </a:solidFill>
              </a:rPr>
              <a:t>начальных классов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71600" y="2132856"/>
            <a:ext cx="577408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0066"/>
                </a:solidFill>
              </a:rPr>
              <a:t>Алырчикова</a:t>
            </a:r>
            <a:r>
              <a:rPr lang="ru-RU" sz="1400" b="1" dirty="0" smtClean="0">
                <a:solidFill>
                  <a:srgbClr val="000066"/>
                </a:solidFill>
              </a:rPr>
              <a:t> Наталья Николаевна, </a:t>
            </a:r>
            <a:r>
              <a:rPr lang="ru-RU" sz="1400" b="1" dirty="0">
                <a:solidFill>
                  <a:srgbClr val="000066"/>
                </a:solidFill>
              </a:rPr>
              <a:t>учитель начальных классов</a:t>
            </a:r>
            <a:r>
              <a:rPr lang="ru-RU" sz="1400" b="1" dirty="0" smtClean="0">
                <a:solidFill>
                  <a:srgbClr val="002060"/>
                </a:solidFill>
              </a:rPr>
              <a:t> 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7161" y="116633"/>
            <a:ext cx="3497047" cy="669162"/>
          </a:xfrm>
        </p:spPr>
        <p:txBody>
          <a:bodyPr/>
          <a:lstStyle/>
          <a:p>
            <a:r>
              <a:rPr lang="ru-RU" dirty="0" smtClean="0"/>
              <a:t>Паспорт </a:t>
            </a:r>
            <a:r>
              <a:rPr lang="ru-RU" dirty="0"/>
              <a:t>проекта </a:t>
            </a:r>
            <a:br>
              <a:rPr lang="ru-RU" dirty="0"/>
            </a:b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Сайт\Эмблема\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5" y="35490"/>
            <a:ext cx="801222" cy="8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1756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9705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Детский сад\НАЦ ПРОЕКТ\ЛИН ПРОЕКТ\Ресурсный центр\Проекты\2022\проект книговыдачи_page-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2049" r="14331" b="2950"/>
          <a:stretch/>
        </p:blipFill>
        <p:spPr bwMode="auto">
          <a:xfrm rot="5400000">
            <a:off x="1771161" y="-514838"/>
            <a:ext cx="5620380" cy="912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404664"/>
            <a:ext cx="6696743" cy="720080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 smtClean="0"/>
              <a:t>           Описание  ситуации «</a:t>
            </a:r>
            <a:r>
              <a:rPr lang="ru-RU" sz="3000" b="1" dirty="0" smtClean="0"/>
              <a:t>Как </a:t>
            </a:r>
            <a:r>
              <a:rPr lang="ru-RU" sz="3000" b="1" dirty="0" smtClean="0"/>
              <a:t>есть»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Обоснование выбора процесса: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Большие затраты по времени для организации книговыдачи.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Длительный процесс обслуживания читателя библиотекарем.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Длительный процесс поиска формуляра читателя.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Большие затраты на покупку новой детской литературы.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803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625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endParaRPr lang="ru-RU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9" t="16301" b="32502"/>
          <a:stretch/>
        </p:blipFill>
        <p:spPr>
          <a:xfrm>
            <a:off x="391027" y="1196752"/>
            <a:ext cx="8357437" cy="3960439"/>
          </a:xfrm>
        </p:spPr>
      </p:pic>
      <p:sp>
        <p:nvSpPr>
          <p:cNvPr id="10" name="Прямоугольник 9"/>
          <p:cNvSpPr/>
          <p:nvPr/>
        </p:nvSpPr>
        <p:spPr>
          <a:xfrm>
            <a:off x="2051720" y="386512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Картирование </a:t>
            </a:r>
            <a:endParaRPr lang="ru-RU" sz="3600" dirty="0"/>
          </a:p>
        </p:txBody>
      </p:sp>
      <p:pic>
        <p:nvPicPr>
          <p:cNvPr id="8" name="Picture 2" descr="D:\Сайт\Эмблема\3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5" y="35490"/>
            <a:ext cx="801222" cy="8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588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625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b="1" dirty="0" smtClean="0"/>
              <a:t>Пирамида проблем </a:t>
            </a:r>
            <a:endParaRPr lang="ru-RU" b="1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606700991"/>
              </p:ext>
            </p:extLst>
          </p:nvPr>
        </p:nvGraphicFramePr>
        <p:xfrm>
          <a:off x="323528" y="1253328"/>
          <a:ext cx="5612412" cy="4245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3746190" y="1916832"/>
            <a:ext cx="1703962" cy="714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b="1" dirty="0">
                <a:solidFill>
                  <a:schemeClr val="tx1"/>
                </a:solidFill>
              </a:rPr>
              <a:t>Не выявлены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55976" y="3018716"/>
            <a:ext cx="1633364" cy="714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b="1" dirty="0">
                <a:solidFill>
                  <a:schemeClr val="tx1"/>
                </a:solidFill>
              </a:rPr>
              <a:t>Не выявлены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33947" y="4067603"/>
            <a:ext cx="3538930" cy="16561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 smtClean="0">
                <a:solidFill>
                  <a:schemeClr val="tx1"/>
                </a:solidFill>
              </a:rPr>
              <a:t>1. </a:t>
            </a:r>
            <a:r>
              <a:rPr lang="ru-RU" b="1" dirty="0" smtClean="0">
                <a:solidFill>
                  <a:schemeClr val="tx1"/>
                </a:solidFill>
              </a:rPr>
              <a:t>Длительный </a:t>
            </a:r>
            <a:r>
              <a:rPr lang="ru-RU" b="1" dirty="0">
                <a:solidFill>
                  <a:schemeClr val="tx1"/>
                </a:solidFill>
              </a:rPr>
              <a:t>процесс обслуживания читателя библиотекарем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2. Большие затраты на покупку новой детской литературы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" name="Picture 2" descr="D:\Сайт\Эмблема\3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5" y="35490"/>
            <a:ext cx="801222" cy="8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0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ятно 2 20"/>
          <p:cNvSpPr/>
          <p:nvPr/>
        </p:nvSpPr>
        <p:spPr>
          <a:xfrm>
            <a:off x="1974020" y="1216367"/>
            <a:ext cx="936104" cy="79208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ятно 2 19"/>
          <p:cNvSpPr/>
          <p:nvPr/>
        </p:nvSpPr>
        <p:spPr>
          <a:xfrm>
            <a:off x="467544" y="3791364"/>
            <a:ext cx="468052" cy="481292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2676" y="224644"/>
            <a:ext cx="8610697" cy="1224136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    Карта </a:t>
            </a:r>
            <a:r>
              <a:rPr lang="ru-RU" b="1" dirty="0"/>
              <a:t>текущего состояния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«Книговыдача» </a:t>
            </a:r>
            <a:endParaRPr lang="ru-RU" sz="49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761185"/>
              </p:ext>
            </p:extLst>
          </p:nvPr>
        </p:nvGraphicFramePr>
        <p:xfrm>
          <a:off x="439516" y="1420889"/>
          <a:ext cx="8229600" cy="4466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ятно 2 7"/>
          <p:cNvSpPr/>
          <p:nvPr/>
        </p:nvSpPr>
        <p:spPr>
          <a:xfrm>
            <a:off x="1234250" y="1671611"/>
            <a:ext cx="936104" cy="79208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ятно 2 9"/>
          <p:cNvSpPr/>
          <p:nvPr/>
        </p:nvSpPr>
        <p:spPr>
          <a:xfrm>
            <a:off x="6755056" y="1338423"/>
            <a:ext cx="936104" cy="79208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11660" y="18766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596" y="1398838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95936" y="605671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ВПП  8-15 мин</a:t>
            </a:r>
            <a:endParaRPr lang="ru-RU" b="1" dirty="0"/>
          </a:p>
        </p:txBody>
      </p:sp>
      <p:sp>
        <p:nvSpPr>
          <p:cNvPr id="18" name="Пятно 2 17"/>
          <p:cNvSpPr/>
          <p:nvPr/>
        </p:nvSpPr>
        <p:spPr>
          <a:xfrm>
            <a:off x="7405293" y="3791364"/>
            <a:ext cx="936104" cy="79208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ятно 2 21"/>
          <p:cNvSpPr/>
          <p:nvPr/>
        </p:nvSpPr>
        <p:spPr>
          <a:xfrm>
            <a:off x="7473192" y="2708920"/>
            <a:ext cx="936104" cy="79208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ятно 2 22"/>
          <p:cNvSpPr/>
          <p:nvPr/>
        </p:nvSpPr>
        <p:spPr>
          <a:xfrm>
            <a:off x="6681393" y="3606698"/>
            <a:ext cx="936104" cy="79208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ятно 2 23"/>
          <p:cNvSpPr/>
          <p:nvPr/>
        </p:nvSpPr>
        <p:spPr>
          <a:xfrm>
            <a:off x="7617497" y="1612411"/>
            <a:ext cx="936104" cy="79208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ятно 2 24"/>
          <p:cNvSpPr/>
          <p:nvPr/>
        </p:nvSpPr>
        <p:spPr>
          <a:xfrm>
            <a:off x="5645126" y="1418960"/>
            <a:ext cx="936104" cy="79208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ятно 2 25"/>
          <p:cNvSpPr/>
          <p:nvPr/>
        </p:nvSpPr>
        <p:spPr>
          <a:xfrm>
            <a:off x="2170607" y="1703884"/>
            <a:ext cx="936104" cy="79208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395037" y="1952836"/>
            <a:ext cx="39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2286" y="1612411"/>
            <a:ext cx="27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50997" y="1529841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5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30827" y="1815004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95327" y="2939701"/>
            <a:ext cx="27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" name="Пятно 2 29"/>
          <p:cNvSpPr/>
          <p:nvPr/>
        </p:nvSpPr>
        <p:spPr>
          <a:xfrm>
            <a:off x="7547144" y="4458744"/>
            <a:ext cx="936104" cy="79208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978911" y="3791364"/>
            <a:ext cx="34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91160" y="4002742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16704" y="4670122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Пятно 2 33"/>
          <p:cNvSpPr/>
          <p:nvPr/>
        </p:nvSpPr>
        <p:spPr>
          <a:xfrm>
            <a:off x="2669262" y="3703695"/>
            <a:ext cx="936104" cy="79208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ятно 2 34"/>
          <p:cNvSpPr/>
          <p:nvPr/>
        </p:nvSpPr>
        <p:spPr>
          <a:xfrm>
            <a:off x="3137314" y="4247366"/>
            <a:ext cx="936104" cy="79208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890687" y="38473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80826" y="4476599"/>
            <a:ext cx="44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12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8" name="Picture 2" descr="D:\Сайт\Эмблема\3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5" y="35490"/>
            <a:ext cx="801222" cy="8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229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625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endParaRPr lang="ru-RU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885743"/>
              </p:ext>
            </p:extLst>
          </p:nvPr>
        </p:nvGraphicFramePr>
        <p:xfrm>
          <a:off x="449399" y="1290254"/>
          <a:ext cx="8229600" cy="545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6408"/>
                <a:gridCol w="2952328"/>
                <a:gridCol w="3240360"/>
                <a:gridCol w="14505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№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Проблема</a:t>
                      </a:r>
                      <a:r>
                        <a:rPr lang="ru-RU" sz="2000" b="1" baseline="0" dirty="0" smtClean="0"/>
                        <a:t>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Способ</a:t>
                      </a:r>
                      <a:r>
                        <a:rPr lang="ru-RU" sz="2000" b="1" baseline="0" dirty="0" smtClean="0"/>
                        <a:t> решения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Экономия времени</a:t>
                      </a:r>
                      <a:endParaRPr lang="ru-RU" sz="2000" b="1" dirty="0"/>
                    </a:p>
                  </a:txBody>
                  <a:tcPr/>
                </a:tc>
              </a:tr>
              <a:tr h="64561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Symbol" panose="05050102010706020507" pitchFamily="18" charset="2"/>
                        <a:buNone/>
                      </a:pPr>
                      <a:r>
                        <a:rPr lang="ru-RU" sz="1200" b="1" dirty="0" smtClean="0"/>
                        <a:t>1. Школьник</a:t>
                      </a:r>
                      <a:r>
                        <a:rPr lang="ru-RU" sz="1200" b="1" baseline="0" dirty="0" smtClean="0"/>
                        <a:t> не знает, куда идти</a:t>
                      </a:r>
                    </a:p>
                    <a:p>
                      <a:pPr marL="0" indent="0">
                        <a:buFont typeface="Symbol" panose="05050102010706020507" pitchFamily="18" charset="2"/>
                        <a:buNone/>
                      </a:pPr>
                      <a:r>
                        <a:rPr lang="ru-RU" sz="1200" b="1" baseline="0" dirty="0" smtClean="0"/>
                        <a:t>2. Библиотека закрыта</a:t>
                      </a:r>
                    </a:p>
                    <a:p>
                      <a:pPr marL="0" indent="0">
                        <a:buFont typeface="Symbol" panose="05050102010706020507" pitchFamily="18" charset="2"/>
                        <a:buNone/>
                      </a:pPr>
                      <a:r>
                        <a:rPr lang="ru-RU" sz="1200" b="1" baseline="0" dirty="0" smtClean="0"/>
                        <a:t>3. Нет библиотекаря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"/>
                      </a:pPr>
                      <a:r>
                        <a:rPr lang="ru-RU" sz="1200" b="1" dirty="0" smtClean="0"/>
                        <a:t>Проведение инструктажей в классах. Навигация</a:t>
                      </a:r>
                      <a:r>
                        <a:rPr lang="ru-RU" sz="1200" b="1" baseline="0" dirty="0" smtClean="0"/>
                        <a:t> .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"/>
                      </a:pPr>
                      <a:r>
                        <a:rPr lang="ru-RU" sz="1200" b="1" baseline="0" dirty="0" smtClean="0"/>
                        <a:t>Улучшение графика работы библиотеки</a:t>
                      </a:r>
                      <a:endParaRPr lang="ru-R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1-2</a:t>
                      </a:r>
                      <a:r>
                        <a:rPr lang="ru-RU" sz="1200" b="1" baseline="0" dirty="0" smtClean="0"/>
                        <a:t> мин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Symbol" panose="05050102010706020507" pitchFamily="18" charset="2"/>
                        <a:buNone/>
                      </a:pPr>
                      <a:r>
                        <a:rPr lang="ru-RU" sz="1200" b="1" dirty="0" smtClean="0"/>
                        <a:t>4. Не умеет пользоваться библиотекой</a:t>
                      </a:r>
                    </a:p>
                    <a:p>
                      <a:pPr marL="0" indent="0">
                        <a:buFont typeface="Symbol" panose="05050102010706020507" pitchFamily="18" charset="2"/>
                        <a:buNone/>
                      </a:pPr>
                      <a:r>
                        <a:rPr lang="ru-RU" sz="1200" b="1" dirty="0" smtClean="0"/>
                        <a:t>5. Книги не хватило</a:t>
                      </a:r>
                    </a:p>
                    <a:p>
                      <a:pPr marL="0" indent="0">
                        <a:buFont typeface="Symbol" panose="05050102010706020507" pitchFamily="18" charset="2"/>
                        <a:buNone/>
                      </a:pPr>
                      <a:r>
                        <a:rPr lang="ru-RU" sz="1200" b="1" dirty="0" smtClean="0"/>
                        <a:t>6. Малое количество книг для первоклассников</a:t>
                      </a:r>
                    </a:p>
                    <a:p>
                      <a:pPr marL="0" indent="0">
                        <a:buFont typeface="Symbol" panose="05050102010706020507" pitchFamily="18" charset="2"/>
                        <a:buNone/>
                      </a:pPr>
                      <a:r>
                        <a:rPr lang="ru-RU" sz="1200" b="1" dirty="0" smtClean="0"/>
                        <a:t>7. Большие затраты по времени для организации книговыдачи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ru-RU" sz="1200" b="1" dirty="0" smtClean="0"/>
                        <a:t>Инструктаж 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ru-RU" sz="1200" b="1" dirty="0" smtClean="0"/>
                        <a:t>Использование классных библиотечных уголков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ru-RU" sz="1200" b="1" dirty="0" smtClean="0"/>
                        <a:t>Школьная акция «Подари книгу школе»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1-3 мин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8. Длительный процесс обслуживания читателя библиотекарем</a:t>
                      </a:r>
                    </a:p>
                    <a:p>
                      <a:r>
                        <a:rPr lang="ru-RU" sz="1200" b="1" dirty="0" smtClean="0"/>
                        <a:t>9. Библиотекарь много ходит туда-сюда</a:t>
                      </a:r>
                    </a:p>
                    <a:p>
                      <a:r>
                        <a:rPr lang="ru-RU" sz="1200" b="1" dirty="0" smtClean="0"/>
                        <a:t>10. Большие затраты  времени</a:t>
                      </a:r>
                      <a:r>
                        <a:rPr lang="ru-RU" sz="1200" b="1" baseline="0" dirty="0" smtClean="0"/>
                        <a:t> при заполнении формуляра читателя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Symbol" panose="05050102010706020507" pitchFamily="18" charset="2"/>
                        <a:buChar char="-"/>
                      </a:pPr>
                      <a:r>
                        <a:rPr lang="ru-RU" sz="1200" b="1" dirty="0" smtClean="0"/>
                        <a:t>Перестановка стеллажей </a:t>
                      </a:r>
                    </a:p>
                    <a:p>
                      <a:pPr marL="171450" indent="-171450">
                        <a:buFont typeface="Symbol" panose="05050102010706020507" pitchFamily="18" charset="2"/>
                        <a:buChar char="-"/>
                      </a:pPr>
                      <a:r>
                        <a:rPr lang="ru-RU" sz="1200" b="1" dirty="0" smtClean="0"/>
                        <a:t>Систематизация библиотечного фонда, </a:t>
                      </a:r>
                    </a:p>
                    <a:p>
                      <a:pPr marL="171450" indent="-171450">
                        <a:buFont typeface="Symbol" panose="05050102010706020507" pitchFamily="18" charset="2"/>
                        <a:buChar char="-"/>
                      </a:pPr>
                      <a:r>
                        <a:rPr lang="ru-RU" sz="1200" b="1" dirty="0" smtClean="0"/>
                        <a:t>Создание электронной базы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0,5-3 мин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11.</a:t>
                      </a:r>
                      <a:r>
                        <a:rPr lang="ru-RU" sz="1200" b="1" baseline="0" dirty="0" smtClean="0"/>
                        <a:t> Читатель ушел без книги</a:t>
                      </a:r>
                    </a:p>
                    <a:p>
                      <a:r>
                        <a:rPr lang="ru-RU" sz="1200" b="1" baseline="0" dirty="0" smtClean="0"/>
                        <a:t>12. Длительное ожидание в очереди на получения книги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Symbol" panose="05050102010706020507" pitchFamily="18" charset="2"/>
                        <a:buChar char="-"/>
                      </a:pPr>
                      <a:r>
                        <a:rPr lang="ru-RU" sz="1200" b="1" dirty="0" smtClean="0"/>
                        <a:t>Альтернативный</a:t>
                      </a:r>
                      <a:r>
                        <a:rPr lang="ru-RU" sz="1200" b="1" baseline="0" dirty="0" smtClean="0"/>
                        <a:t> способ заказа книг через ЭШ 2.0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ru-RU" sz="1200" b="1" dirty="0" smtClean="0"/>
                        <a:t>Акция «Подари</a:t>
                      </a:r>
                      <a:r>
                        <a:rPr lang="ru-RU" sz="1200" b="1" baseline="0" dirty="0" smtClean="0"/>
                        <a:t> книгу школе», передача классных библиотечных уголков в фонд школьной библиотеки</a:t>
                      </a:r>
                      <a:endParaRPr lang="ru-R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0,5-1 мин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9377" y="300617"/>
            <a:ext cx="5404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+mj-lt"/>
              </a:rPr>
              <a:t>Анализ проблем</a:t>
            </a:r>
            <a:endParaRPr lang="ru-RU" sz="4400" b="1" dirty="0">
              <a:latin typeface="+mj-lt"/>
            </a:endParaRPr>
          </a:p>
        </p:txBody>
      </p:sp>
      <p:pic>
        <p:nvPicPr>
          <p:cNvPr id="9" name="Picture 2" descr="D:\Сайт\Эмблема\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5" y="35490"/>
            <a:ext cx="801222" cy="8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28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13792"/>
            <a:ext cx="7427168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  </a:t>
            </a:r>
            <a:r>
              <a:rPr lang="ru-RU" b="1" dirty="0" smtClean="0">
                <a:solidFill>
                  <a:srgbClr val="C00000"/>
                </a:solidFill>
              </a:rPr>
              <a:t>Проблема.</a:t>
            </a:r>
            <a:r>
              <a:rPr lang="ru-RU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Небольшой </a:t>
            </a:r>
            <a:r>
              <a:rPr lang="ru-RU" b="1" dirty="0" smtClean="0"/>
              <a:t>библиотечный фонд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Пути решения: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Классные библиотечные уголки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16" t="5015" r="10770" b="4956"/>
          <a:stretch/>
        </p:blipFill>
        <p:spPr>
          <a:xfrm>
            <a:off x="467544" y="2761354"/>
            <a:ext cx="2343975" cy="203915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593"/>
          <a:stretch/>
        </p:blipFill>
        <p:spPr>
          <a:xfrm>
            <a:off x="2864601" y="4652056"/>
            <a:ext cx="2643503" cy="145539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08" t="9587" r="6486" b="10788"/>
          <a:stretch/>
        </p:blipFill>
        <p:spPr>
          <a:xfrm>
            <a:off x="4211960" y="2663710"/>
            <a:ext cx="2523486" cy="177072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67544" y="4800512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Детская  художественная литература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652120" y="4446570"/>
            <a:ext cx="1932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Словари, справочники</a:t>
            </a:r>
            <a:endParaRPr lang="ru-RU" sz="2000" dirty="0"/>
          </a:p>
        </p:txBody>
      </p:sp>
      <p:pic>
        <p:nvPicPr>
          <p:cNvPr id="13" name="Picture 2" descr="D:\Сайт\Эмблема\3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5" y="35490"/>
            <a:ext cx="801222" cy="8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0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14939</TotalTime>
  <Words>878</Words>
  <Application>Microsoft Office PowerPoint</Application>
  <PresentationFormat>Экран (4:3)</PresentationFormat>
  <Paragraphs>202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«Оптимизация процесса книговыдачи литературы в школьной библиотеке для начальных классов» </vt:lpstr>
      <vt:lpstr>Команда проекта</vt:lpstr>
      <vt:lpstr>Паспорт проекта  </vt:lpstr>
      <vt:lpstr>           Описание  ситуации «Как есть»</vt:lpstr>
      <vt:lpstr>      </vt:lpstr>
      <vt:lpstr>Пирамида проблем </vt:lpstr>
      <vt:lpstr>            Карта текущего состояния  «Книговыдача» </vt:lpstr>
      <vt:lpstr>      </vt:lpstr>
      <vt:lpstr>  Проблема.  Небольшой библиотечный фонд</vt:lpstr>
      <vt:lpstr>      </vt:lpstr>
      <vt:lpstr>      </vt:lpstr>
      <vt:lpstr>Пути решения       </vt:lpstr>
      <vt:lpstr>      </vt:lpstr>
      <vt:lpstr>      </vt:lpstr>
      <vt:lpstr>      Электронная школа 2.0</vt:lpstr>
      <vt:lpstr>      </vt:lpstr>
      <vt:lpstr>Описание ситуации «Как будет»     Карта целевого  состояния  «Книговыдача»</vt:lpstr>
      <vt:lpstr>Приглашаем  к сотрудничеству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KompPlus</cp:lastModifiedBy>
  <cp:revision>732</cp:revision>
  <cp:lastPrinted>2022-05-06T07:18:56Z</cp:lastPrinted>
  <dcterms:created xsi:type="dcterms:W3CDTF">2007-01-29T08:57:19Z</dcterms:created>
  <dcterms:modified xsi:type="dcterms:W3CDTF">2022-07-05T06:04:16Z</dcterms:modified>
</cp:coreProperties>
</file>