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76" r:id="rId17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AFF7FF"/>
    <a:srgbClr val="327FBE"/>
    <a:srgbClr val="0091FE"/>
    <a:srgbClr val="C7CDD7"/>
    <a:srgbClr val="E5F6FB"/>
    <a:srgbClr val="D1FBFF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9" autoAdjust="0"/>
    <p:restoredTop sz="99645" autoAdjust="0"/>
  </p:normalViewPr>
  <p:slideViewPr>
    <p:cSldViewPr>
      <p:cViewPr>
        <p:scale>
          <a:sx n="70" d="100"/>
          <a:sy n="70" d="100"/>
        </p:scale>
        <p:origin x="-3246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179" y="1125093"/>
            <a:ext cx="5619115" cy="51371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116" y="1333119"/>
            <a:ext cx="7908925" cy="283717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5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179" y="1125093"/>
            <a:ext cx="5619115" cy="51371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30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285" y="1484784"/>
            <a:ext cx="9161363" cy="2308324"/>
          </a:xfrm>
        </p:spPr>
        <p:txBody>
          <a:bodyPr/>
          <a:lstStyle/>
          <a:p>
            <a:r>
              <a:rPr sz="3600" dirty="0" smtClean="0"/>
              <a:t>«</a:t>
            </a:r>
            <a:r>
              <a:rPr lang="ru-RU" sz="3600" u="heavy" spc="-45" dirty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Оптимизация</a:t>
            </a:r>
            <a:r>
              <a:rPr lang="ru-RU" sz="3600" u="heavy" spc="20" dirty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процесса</a:t>
            </a:r>
            <a:r>
              <a:rPr lang="ru-RU" sz="3600" u="heavy" spc="-15" dirty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подготовки 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lang="ru-RU" sz="3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и 2 </a:t>
            </a:r>
            <a:r>
              <a:rPr lang="ru-RU" sz="3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класса</a:t>
            </a:r>
            <a:r>
              <a:rPr lang="ru-RU" sz="3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 урокам </a:t>
            </a:r>
            <a:r>
              <a:rPr lang="ru-RU" sz="3600" spc="-685" dirty="0"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физической</a:t>
            </a:r>
            <a:r>
              <a:rPr lang="ru-RU" sz="3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культуры</a:t>
            </a:r>
            <a:r>
              <a:rPr lang="ru-RU" sz="3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зимнее </a:t>
            </a:r>
            <a:r>
              <a:rPr lang="ru-RU" sz="360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время</a:t>
            </a:r>
            <a:r>
              <a:rPr sz="3600" dirty="0" smtClean="0"/>
              <a:t>»</a:t>
            </a:r>
            <a:r>
              <a:rPr sz="3600" dirty="0" smtClean="0"/>
              <a:t/>
            </a:r>
            <a:br>
              <a:rPr sz="3600" dirty="0" smtClean="0"/>
            </a:br>
            <a:endParaRPr sz="3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7" y="117765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9814"/>
            <a:ext cx="723900" cy="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947" y="404664"/>
            <a:ext cx="672335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План</a:t>
            </a:r>
            <a:r>
              <a:rPr spc="-20" dirty="0"/>
              <a:t> </a:t>
            </a:r>
            <a:r>
              <a:rPr spc="-40" dirty="0"/>
              <a:t>мероприятий</a:t>
            </a:r>
            <a:r>
              <a:rPr spc="-20" dirty="0"/>
              <a:t> </a:t>
            </a:r>
            <a:r>
              <a:rPr spc="-40" dirty="0"/>
              <a:t>по</a:t>
            </a:r>
            <a:r>
              <a:rPr spc="-35" dirty="0"/>
              <a:t> </a:t>
            </a:r>
            <a:r>
              <a:rPr spc="15" dirty="0"/>
              <a:t>устранению</a:t>
            </a:r>
            <a:r>
              <a:rPr spc="-35" dirty="0"/>
              <a:t> </a:t>
            </a:r>
            <a:r>
              <a:rPr spc="-5" dirty="0"/>
              <a:t>проблем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231" y="1772816"/>
            <a:ext cx="8352928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9885" algn="l"/>
              </a:tabLst>
            </a:pPr>
            <a:r>
              <a:rPr sz="2400" i="1" spc="25" dirty="0">
                <a:solidFill>
                  <a:srgbClr val="3A4554"/>
                </a:solidFill>
                <a:latin typeface="Verdana"/>
                <a:cs typeface="Verdana"/>
              </a:rPr>
              <a:t>Оборудовани</a:t>
            </a:r>
            <a:r>
              <a:rPr sz="2400" i="1" spc="30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-17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50" dirty="0">
                <a:solidFill>
                  <a:srgbClr val="3A4554"/>
                </a:solidFill>
                <a:latin typeface="Verdana"/>
                <a:cs typeface="Verdana"/>
              </a:rPr>
              <a:t>помещения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15" dirty="0">
                <a:solidFill>
                  <a:srgbClr val="3A4554"/>
                </a:solidFill>
                <a:latin typeface="Verdana"/>
                <a:cs typeface="Verdana"/>
              </a:rPr>
              <a:t>для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40" dirty="0">
                <a:solidFill>
                  <a:srgbClr val="3A4554"/>
                </a:solidFill>
                <a:latin typeface="Verdana"/>
                <a:cs typeface="Verdana"/>
              </a:rPr>
              <a:t>хранения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45" dirty="0">
                <a:solidFill>
                  <a:srgbClr val="3A4554"/>
                </a:solidFill>
                <a:latin typeface="Verdana"/>
                <a:cs typeface="Verdana"/>
              </a:rPr>
              <a:t>лыж;</a:t>
            </a:r>
            <a:endParaRPr sz="2400" dirty="0">
              <a:latin typeface="Verdana"/>
              <a:cs typeface="Verdana"/>
            </a:endParaRPr>
          </a:p>
          <a:p>
            <a:pPr marL="12700" marR="72390">
              <a:lnSpc>
                <a:spcPct val="100000"/>
              </a:lnSpc>
              <a:buAutoNum type="arabicPeriod"/>
              <a:tabLst>
                <a:tab pos="349885" algn="l"/>
              </a:tabLst>
            </a:pPr>
            <a:r>
              <a:rPr sz="2400" i="1" spc="-220" dirty="0">
                <a:solidFill>
                  <a:srgbClr val="3A4554"/>
                </a:solidFill>
                <a:latin typeface="Verdana"/>
                <a:cs typeface="Verdana"/>
              </a:rPr>
              <a:t>Из</a:t>
            </a:r>
            <a:r>
              <a:rPr sz="2400" i="1" spc="-170" dirty="0">
                <a:solidFill>
                  <a:srgbClr val="3A4554"/>
                </a:solidFill>
                <a:latin typeface="Verdana"/>
                <a:cs typeface="Verdana"/>
              </a:rPr>
              <a:t>г</a:t>
            </a:r>
            <a:r>
              <a:rPr sz="2400" i="1" spc="-70" dirty="0">
                <a:solidFill>
                  <a:srgbClr val="3A4554"/>
                </a:solidFill>
                <a:latin typeface="Verdana"/>
                <a:cs typeface="Verdana"/>
              </a:rPr>
              <a:t>отов</a:t>
            </a:r>
            <a:r>
              <a:rPr sz="2400" i="1" spc="-35" dirty="0">
                <a:solidFill>
                  <a:srgbClr val="3A4554"/>
                </a:solidFill>
                <a:latin typeface="Verdana"/>
                <a:cs typeface="Verdana"/>
              </a:rPr>
              <a:t>лени</a:t>
            </a:r>
            <a:r>
              <a:rPr sz="2400" i="1" spc="-25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85" dirty="0">
                <a:solidFill>
                  <a:srgbClr val="3A4554"/>
                </a:solidFill>
                <a:latin typeface="Verdana"/>
                <a:cs typeface="Verdana"/>
              </a:rPr>
              <a:t>яч</a:t>
            </a:r>
            <a:r>
              <a:rPr sz="2400" i="1" spc="-175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-30" dirty="0">
                <a:solidFill>
                  <a:srgbClr val="3A4554"/>
                </a:solidFill>
                <a:latin typeface="Verdana"/>
                <a:cs typeface="Verdana"/>
              </a:rPr>
              <a:t>ек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15" dirty="0">
                <a:solidFill>
                  <a:srgbClr val="3A4554"/>
                </a:solidFill>
                <a:latin typeface="Verdana"/>
                <a:cs typeface="Verdana"/>
              </a:rPr>
              <a:t>для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40" dirty="0">
                <a:solidFill>
                  <a:srgbClr val="3A4554"/>
                </a:solidFill>
                <a:latin typeface="Verdana"/>
                <a:cs typeface="Verdana"/>
              </a:rPr>
              <a:t>хранения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120" dirty="0">
                <a:solidFill>
                  <a:srgbClr val="3A4554"/>
                </a:solidFill>
                <a:latin typeface="Verdana"/>
                <a:cs typeface="Verdana"/>
              </a:rPr>
              <a:t>спо</a:t>
            </a:r>
            <a:r>
              <a:rPr sz="2400" i="1" spc="114" dirty="0">
                <a:solidFill>
                  <a:srgbClr val="3A4554"/>
                </a:solidFill>
                <a:latin typeface="Verdana"/>
                <a:cs typeface="Verdana"/>
              </a:rPr>
              <a:t>р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тив</a:t>
            </a:r>
            <a:r>
              <a:rPr sz="2400" i="1" spc="-30" dirty="0">
                <a:solidFill>
                  <a:srgbClr val="3A4554"/>
                </a:solidFill>
                <a:latin typeface="Verdana"/>
                <a:cs typeface="Verdana"/>
              </a:rPr>
              <a:t>ного  </a:t>
            </a:r>
            <a:r>
              <a:rPr sz="2400" i="1" spc="-100" dirty="0">
                <a:solidFill>
                  <a:srgbClr val="3A4554"/>
                </a:solidFill>
                <a:latin typeface="Verdana"/>
                <a:cs typeface="Verdana"/>
              </a:rPr>
              <a:t>инвен</a:t>
            </a:r>
            <a:r>
              <a:rPr sz="2400" i="1" spc="-75" dirty="0">
                <a:solidFill>
                  <a:srgbClr val="3A4554"/>
                </a:solidFill>
                <a:latin typeface="Verdana"/>
                <a:cs typeface="Verdana"/>
              </a:rPr>
              <a:t>т</a:t>
            </a:r>
            <a:r>
              <a:rPr sz="2400" i="1" dirty="0">
                <a:solidFill>
                  <a:srgbClr val="3A4554"/>
                </a:solidFill>
                <a:latin typeface="Verdana"/>
                <a:cs typeface="Verdana"/>
              </a:rPr>
              <a:t>ар</a:t>
            </a:r>
            <a:r>
              <a:rPr sz="2400" i="1" spc="5" dirty="0">
                <a:solidFill>
                  <a:srgbClr val="3A4554"/>
                </a:solidFill>
                <a:latin typeface="Verdana"/>
                <a:cs typeface="Verdana"/>
              </a:rPr>
              <a:t>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305" dirty="0">
                <a:solidFill>
                  <a:srgbClr val="3A4554"/>
                </a:solidFill>
                <a:latin typeface="Verdana"/>
                <a:cs typeface="Verdana"/>
              </a:rPr>
              <a:t>в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80" dirty="0">
                <a:solidFill>
                  <a:srgbClr val="3A4554"/>
                </a:solidFill>
                <a:latin typeface="Verdana"/>
                <a:cs typeface="Verdana"/>
              </a:rPr>
              <a:t>спец</a:t>
            </a:r>
            <a:r>
              <a:rPr sz="2400" i="1" spc="-45" dirty="0">
                <a:solidFill>
                  <a:srgbClr val="3A4554"/>
                </a:solidFill>
                <a:latin typeface="Verdana"/>
                <a:cs typeface="Verdana"/>
              </a:rPr>
              <a:t>иа</a:t>
            </a:r>
            <a:r>
              <a:rPr sz="2400" i="1" spc="-40" dirty="0">
                <a:solidFill>
                  <a:srgbClr val="3A4554"/>
                </a:solidFill>
                <a:latin typeface="Verdana"/>
                <a:cs typeface="Verdana"/>
              </a:rPr>
              <a:t>л</a:t>
            </a:r>
            <a:r>
              <a:rPr sz="2400" i="1" spc="50" dirty="0">
                <a:solidFill>
                  <a:srgbClr val="3A4554"/>
                </a:solidFill>
                <a:latin typeface="Verdana"/>
                <a:cs typeface="Verdana"/>
              </a:rPr>
              <a:t>ьном</a:t>
            </a:r>
            <a:r>
              <a:rPr sz="2400" i="1" spc="-204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25" dirty="0">
                <a:solidFill>
                  <a:srgbClr val="3A4554"/>
                </a:solidFill>
                <a:latin typeface="Verdana"/>
                <a:cs typeface="Verdana"/>
              </a:rPr>
              <a:t>помещении;</a:t>
            </a:r>
            <a:endParaRPr sz="2400" dirty="0">
              <a:latin typeface="Verdana"/>
              <a:cs typeface="Verdana"/>
            </a:endParaRPr>
          </a:p>
          <a:p>
            <a:pPr marL="349250" indent="-337185">
              <a:lnSpc>
                <a:spcPct val="100000"/>
              </a:lnSpc>
              <a:buAutoNum type="arabicPeriod"/>
              <a:tabLst>
                <a:tab pos="349885" algn="l"/>
              </a:tabLst>
            </a:pPr>
            <a:r>
              <a:rPr sz="2400" i="1" spc="30" dirty="0">
                <a:solidFill>
                  <a:srgbClr val="3A4554"/>
                </a:solidFill>
                <a:latin typeface="Verdana"/>
                <a:cs typeface="Verdana"/>
              </a:rPr>
              <a:t>Пе</a:t>
            </a:r>
            <a:r>
              <a:rPr sz="2400" i="1" spc="25" dirty="0">
                <a:solidFill>
                  <a:srgbClr val="3A4554"/>
                </a:solidFill>
                <a:latin typeface="Verdana"/>
                <a:cs typeface="Verdana"/>
              </a:rPr>
              <a:t>р</a:t>
            </a:r>
            <a:r>
              <a:rPr sz="2400" i="1" spc="225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254" dirty="0">
                <a:solidFill>
                  <a:srgbClr val="3A4554"/>
                </a:solidFill>
                <a:latin typeface="Verdana"/>
                <a:cs typeface="Verdana"/>
              </a:rPr>
              <a:t>м</a:t>
            </a:r>
            <a:r>
              <a:rPr sz="2400" i="1" spc="70" dirty="0">
                <a:solidFill>
                  <a:srgbClr val="3A4554"/>
                </a:solidFill>
                <a:latin typeface="Verdana"/>
                <a:cs typeface="Verdana"/>
              </a:rPr>
              <a:t>ещен</a:t>
            </a:r>
            <a:r>
              <a:rPr sz="2400" i="1" spc="55" dirty="0">
                <a:solidFill>
                  <a:srgbClr val="3A4554"/>
                </a:solidFill>
                <a:latin typeface="Verdana"/>
                <a:cs typeface="Verdana"/>
              </a:rPr>
              <a:t>и</a:t>
            </a:r>
            <a:r>
              <a:rPr sz="2400" i="1" spc="130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120" dirty="0">
                <a:solidFill>
                  <a:srgbClr val="3A4554"/>
                </a:solidFill>
                <a:latin typeface="Verdana"/>
                <a:cs typeface="Verdana"/>
              </a:rPr>
              <a:t>спо</a:t>
            </a:r>
            <a:r>
              <a:rPr sz="2400" i="1" spc="114" dirty="0">
                <a:solidFill>
                  <a:srgbClr val="3A4554"/>
                </a:solidFill>
                <a:latin typeface="Verdana"/>
                <a:cs typeface="Verdana"/>
              </a:rPr>
              <a:t>р</a:t>
            </a:r>
            <a:r>
              <a:rPr sz="2400" i="1" spc="-105" dirty="0">
                <a:solidFill>
                  <a:srgbClr val="3A4554"/>
                </a:solidFill>
                <a:latin typeface="Verdana"/>
                <a:cs typeface="Verdana"/>
              </a:rPr>
              <a:t>тивного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60" dirty="0">
                <a:solidFill>
                  <a:srgbClr val="3A4554"/>
                </a:solidFill>
                <a:latin typeface="Verdana"/>
                <a:cs typeface="Verdana"/>
              </a:rPr>
              <a:t>инвентаря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55" dirty="0">
                <a:solidFill>
                  <a:srgbClr val="3A4554"/>
                </a:solidFill>
                <a:latin typeface="Verdana"/>
                <a:cs typeface="Verdana"/>
              </a:rPr>
              <a:t>из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i="1" spc="-50" dirty="0">
                <a:solidFill>
                  <a:srgbClr val="3A4554"/>
                </a:solidFill>
                <a:latin typeface="Verdana"/>
                <a:cs typeface="Verdana"/>
              </a:rPr>
              <a:t>учебног</a:t>
            </a:r>
            <a:r>
              <a:rPr sz="2400" i="1" spc="-45" dirty="0">
                <a:solidFill>
                  <a:srgbClr val="3A4554"/>
                </a:solidFill>
                <a:latin typeface="Verdana"/>
                <a:cs typeface="Verdana"/>
              </a:rPr>
              <a:t>о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85" dirty="0">
                <a:solidFill>
                  <a:srgbClr val="3A4554"/>
                </a:solidFill>
                <a:latin typeface="Verdana"/>
                <a:cs typeface="Verdana"/>
              </a:rPr>
              <a:t>к</a:t>
            </a:r>
            <a:r>
              <a:rPr sz="2400" i="1" spc="15" dirty="0">
                <a:solidFill>
                  <a:srgbClr val="3A4554"/>
                </a:solidFill>
                <a:latin typeface="Verdana"/>
                <a:cs typeface="Verdana"/>
              </a:rPr>
              <a:t>абине</a:t>
            </a:r>
            <a:r>
              <a:rPr sz="2400" i="1" spc="20" dirty="0">
                <a:solidFill>
                  <a:srgbClr val="3A4554"/>
                </a:solidFill>
                <a:latin typeface="Verdana"/>
                <a:cs typeface="Verdana"/>
              </a:rPr>
              <a:t>т</a:t>
            </a:r>
            <a:r>
              <a:rPr sz="2400" i="1" spc="195" dirty="0">
                <a:solidFill>
                  <a:srgbClr val="3A4554"/>
                </a:solidFill>
                <a:latin typeface="Verdana"/>
                <a:cs typeface="Verdana"/>
              </a:rPr>
              <a:t>а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75" dirty="0">
                <a:solidFill>
                  <a:srgbClr val="3A4554"/>
                </a:solidFill>
                <a:latin typeface="Verdana"/>
                <a:cs typeface="Verdana"/>
              </a:rPr>
              <a:t>и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290" dirty="0">
                <a:solidFill>
                  <a:srgbClr val="3A4554"/>
                </a:solidFill>
                <a:latin typeface="Verdana"/>
                <a:cs typeface="Verdana"/>
              </a:rPr>
              <a:t>с</a:t>
            </a:r>
            <a:r>
              <a:rPr sz="2400" i="1" spc="-55" dirty="0">
                <a:solidFill>
                  <a:srgbClr val="3A4554"/>
                </a:solidFill>
                <a:latin typeface="Verdana"/>
                <a:cs typeface="Verdana"/>
              </a:rPr>
              <a:t>портивного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5" dirty="0">
                <a:solidFill>
                  <a:srgbClr val="3A4554"/>
                </a:solidFill>
                <a:latin typeface="Verdana"/>
                <a:cs typeface="Verdana"/>
              </a:rPr>
              <a:t>зала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305" dirty="0">
                <a:solidFill>
                  <a:srgbClr val="3A4554"/>
                </a:solidFill>
                <a:latin typeface="Verdana"/>
                <a:cs typeface="Verdana"/>
              </a:rPr>
              <a:t>в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i="1" spc="65" dirty="0">
                <a:solidFill>
                  <a:srgbClr val="3A4554"/>
                </a:solidFill>
                <a:latin typeface="Verdana"/>
                <a:cs typeface="Verdana"/>
              </a:rPr>
              <a:t>помещение,</a:t>
            </a:r>
            <a:r>
              <a:rPr sz="2400" i="1" spc="-17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3A4554"/>
                </a:solidFill>
                <a:latin typeface="Verdana"/>
                <a:cs typeface="Verdana"/>
              </a:rPr>
              <a:t>предназначенное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15" dirty="0">
                <a:solidFill>
                  <a:srgbClr val="3A4554"/>
                </a:solidFill>
                <a:latin typeface="Verdana"/>
                <a:cs typeface="Verdana"/>
              </a:rPr>
              <a:t>для</a:t>
            </a:r>
            <a:r>
              <a:rPr sz="2400" i="1" spc="-18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85" dirty="0">
                <a:solidFill>
                  <a:srgbClr val="3A4554"/>
                </a:solidFill>
                <a:latin typeface="Verdana"/>
                <a:cs typeface="Verdana"/>
              </a:rPr>
              <a:t>хранения;</a:t>
            </a:r>
            <a:endParaRPr sz="2400" dirty="0">
              <a:latin typeface="Verdana"/>
              <a:cs typeface="Verdana"/>
            </a:endParaRPr>
          </a:p>
          <a:p>
            <a:pPr marL="12700" marR="1191895">
              <a:lnSpc>
                <a:spcPct val="100000"/>
              </a:lnSpc>
              <a:buAutoNum type="arabicPeriod" startAt="4"/>
              <a:tabLst>
                <a:tab pos="349885" algn="l"/>
              </a:tabLst>
            </a:pPr>
            <a:r>
              <a:rPr sz="2400" i="1" spc="40" dirty="0">
                <a:solidFill>
                  <a:srgbClr val="3A4554"/>
                </a:solidFill>
                <a:latin typeface="Verdana"/>
                <a:cs typeface="Verdana"/>
              </a:rPr>
              <a:t>Прине</a:t>
            </a:r>
            <a:r>
              <a:rPr sz="2400" i="1" spc="25" dirty="0">
                <a:solidFill>
                  <a:srgbClr val="3A4554"/>
                </a:solidFill>
                <a:latin typeface="Verdana"/>
                <a:cs typeface="Verdana"/>
              </a:rPr>
              <a:t>с</a:t>
            </a:r>
            <a:r>
              <a:rPr sz="2400" i="1" spc="30" dirty="0">
                <a:solidFill>
                  <a:srgbClr val="3A4554"/>
                </a:solidFill>
                <a:latin typeface="Verdana"/>
                <a:cs typeface="Verdana"/>
              </a:rPr>
              <a:t>ение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70" dirty="0">
                <a:solidFill>
                  <a:srgbClr val="3A4554"/>
                </a:solidFill>
                <a:latin typeface="Verdana"/>
                <a:cs typeface="Verdana"/>
              </a:rPr>
              <a:t>лы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ж</a:t>
            </a:r>
            <a:r>
              <a:rPr sz="2400" i="1" spc="-20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55" dirty="0">
                <a:solidFill>
                  <a:srgbClr val="3A4554"/>
                </a:solidFill>
                <a:latin typeface="Verdana"/>
                <a:cs typeface="Verdana"/>
              </a:rPr>
              <a:t>из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145" dirty="0">
                <a:solidFill>
                  <a:srgbClr val="3A4554"/>
                </a:solidFill>
                <a:latin typeface="Verdana"/>
                <a:cs typeface="Verdana"/>
              </a:rPr>
              <a:t>дома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305" dirty="0">
                <a:solidFill>
                  <a:srgbClr val="3A4554"/>
                </a:solidFill>
                <a:latin typeface="Verdana"/>
                <a:cs typeface="Verdana"/>
              </a:rPr>
              <a:t>в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40" dirty="0">
                <a:solidFill>
                  <a:srgbClr val="3A4554"/>
                </a:solidFill>
                <a:latin typeface="Verdana"/>
                <a:cs typeface="Verdana"/>
              </a:rPr>
              <a:t>шко</a:t>
            </a:r>
            <a:r>
              <a:rPr sz="2400" i="1" spc="-25" dirty="0">
                <a:solidFill>
                  <a:srgbClr val="3A4554"/>
                </a:solidFill>
                <a:latin typeface="Verdana"/>
                <a:cs typeface="Verdana"/>
              </a:rPr>
              <a:t>л</a:t>
            </a:r>
            <a:r>
              <a:rPr sz="2400" i="1" spc="-135" dirty="0">
                <a:solidFill>
                  <a:srgbClr val="3A4554"/>
                </a:solidFill>
                <a:latin typeface="Verdana"/>
                <a:cs typeface="Verdana"/>
              </a:rPr>
              <a:t>у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для  </a:t>
            </a:r>
            <a:r>
              <a:rPr sz="2400" i="1" spc="-25" dirty="0">
                <a:solidFill>
                  <a:srgbClr val="3A4554"/>
                </a:solidFill>
                <a:latin typeface="Verdana"/>
                <a:cs typeface="Verdana"/>
              </a:rPr>
              <a:t>постоянного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65" dirty="0">
                <a:solidFill>
                  <a:srgbClr val="3A4554"/>
                </a:solidFill>
                <a:latin typeface="Verdana"/>
                <a:cs typeface="Verdana"/>
              </a:rPr>
              <a:t>х</a:t>
            </a:r>
            <a:r>
              <a:rPr sz="2400" i="1" spc="-75" dirty="0">
                <a:solidFill>
                  <a:srgbClr val="3A4554"/>
                </a:solidFill>
                <a:latin typeface="Verdana"/>
                <a:cs typeface="Verdana"/>
              </a:rPr>
              <a:t>р</a:t>
            </a:r>
            <a:r>
              <a:rPr sz="2400" i="1" spc="-40" dirty="0">
                <a:solidFill>
                  <a:srgbClr val="3A4554"/>
                </a:solidFill>
                <a:latin typeface="Verdana"/>
                <a:cs typeface="Verdana"/>
              </a:rPr>
              <a:t>анени</a:t>
            </a:r>
            <a:r>
              <a:rPr sz="2400" i="1" spc="-35" dirty="0">
                <a:solidFill>
                  <a:srgbClr val="3A4554"/>
                </a:solidFill>
                <a:latin typeface="Verdana"/>
                <a:cs typeface="Verdana"/>
              </a:rPr>
              <a:t>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175" dirty="0">
                <a:solidFill>
                  <a:srgbClr val="3A4554"/>
                </a:solidFill>
                <a:latin typeface="Verdana"/>
                <a:cs typeface="Verdana"/>
              </a:rPr>
              <a:t>их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305" dirty="0">
                <a:solidFill>
                  <a:srgbClr val="3A4554"/>
                </a:solidFill>
                <a:latin typeface="Verdana"/>
                <a:cs typeface="Verdana"/>
              </a:rPr>
              <a:t>в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290" dirty="0">
                <a:solidFill>
                  <a:srgbClr val="3A4554"/>
                </a:solidFill>
                <a:latin typeface="Verdana"/>
                <a:cs typeface="Verdana"/>
              </a:rPr>
              <a:t>с</a:t>
            </a:r>
            <a:r>
              <a:rPr sz="2400" i="1" spc="10" dirty="0">
                <a:solidFill>
                  <a:srgbClr val="3A4554"/>
                </a:solidFill>
                <a:latin typeface="Verdana"/>
                <a:cs typeface="Verdana"/>
              </a:rPr>
              <a:t>пециальном  </a:t>
            </a:r>
            <a:r>
              <a:rPr sz="2400" i="1" spc="25" dirty="0">
                <a:solidFill>
                  <a:srgbClr val="3A4554"/>
                </a:solidFill>
                <a:latin typeface="Verdana"/>
                <a:cs typeface="Verdana"/>
              </a:rPr>
              <a:t>помещении;</a:t>
            </a:r>
            <a:endParaRPr sz="2400" dirty="0">
              <a:latin typeface="Verdana"/>
              <a:cs typeface="Verdana"/>
            </a:endParaRPr>
          </a:p>
          <a:p>
            <a:pPr marL="349250" indent="-33718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49885" algn="l"/>
              </a:tabLst>
            </a:pPr>
            <a:r>
              <a:rPr sz="2400" i="1" spc="-10" dirty="0">
                <a:solidFill>
                  <a:srgbClr val="3A4554"/>
                </a:solidFill>
                <a:latin typeface="Verdana"/>
                <a:cs typeface="Verdana"/>
              </a:rPr>
              <a:t>Проведени</a:t>
            </a:r>
            <a:r>
              <a:rPr sz="2400" i="1" spc="-5" dirty="0">
                <a:solidFill>
                  <a:srgbClr val="3A4554"/>
                </a:solidFill>
                <a:latin typeface="Verdana"/>
                <a:cs typeface="Verdana"/>
              </a:rPr>
              <a:t>е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3A4554"/>
                </a:solidFill>
                <a:latin typeface="Verdana"/>
                <a:cs typeface="Verdana"/>
              </a:rPr>
              <a:t>инстр</a:t>
            </a:r>
            <a:r>
              <a:rPr sz="2400" i="1" spc="-15" dirty="0">
                <a:solidFill>
                  <a:srgbClr val="3A4554"/>
                </a:solidFill>
                <a:latin typeface="Verdana"/>
                <a:cs typeface="Verdana"/>
              </a:rPr>
              <a:t>у</a:t>
            </a:r>
            <a:r>
              <a:rPr sz="2400" i="1" spc="-220" dirty="0">
                <a:solidFill>
                  <a:srgbClr val="3A4554"/>
                </a:solidFill>
                <a:latin typeface="Verdana"/>
                <a:cs typeface="Verdana"/>
              </a:rPr>
              <a:t>к</a:t>
            </a:r>
            <a:r>
              <a:rPr sz="2400" i="1" spc="-175" dirty="0">
                <a:solidFill>
                  <a:srgbClr val="3A4554"/>
                </a:solidFill>
                <a:latin typeface="Verdana"/>
                <a:cs typeface="Verdana"/>
              </a:rPr>
              <a:t>т</a:t>
            </a:r>
            <a:r>
              <a:rPr sz="2400" i="1" spc="45" dirty="0">
                <a:solidFill>
                  <a:srgbClr val="3A4554"/>
                </a:solidFill>
                <a:latin typeface="Verdana"/>
                <a:cs typeface="Verdana"/>
              </a:rPr>
              <a:t>аже</a:t>
            </a:r>
            <a:r>
              <a:rPr sz="2400" i="1" spc="50" dirty="0">
                <a:solidFill>
                  <a:srgbClr val="3A4554"/>
                </a:solidFill>
                <a:latin typeface="Verdana"/>
                <a:cs typeface="Verdana"/>
              </a:rPr>
              <a:t>й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305" dirty="0">
                <a:solidFill>
                  <a:srgbClr val="3A4554"/>
                </a:solidFill>
                <a:latin typeface="Verdana"/>
                <a:cs typeface="Verdana"/>
              </a:rPr>
              <a:t>в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20" dirty="0">
                <a:solidFill>
                  <a:srgbClr val="3A4554"/>
                </a:solidFill>
                <a:latin typeface="Verdana"/>
                <a:cs typeface="Verdana"/>
              </a:rPr>
              <a:t>кл</a:t>
            </a:r>
            <a:r>
              <a:rPr sz="2400" i="1" spc="45" dirty="0">
                <a:solidFill>
                  <a:srgbClr val="3A4554"/>
                </a:solidFill>
                <a:latin typeface="Verdana"/>
                <a:cs typeface="Verdana"/>
              </a:rPr>
              <a:t>ассах;</a:t>
            </a:r>
            <a:endParaRPr sz="2400" dirty="0">
              <a:latin typeface="Verdana"/>
              <a:cs typeface="Verdana"/>
            </a:endParaRPr>
          </a:p>
          <a:p>
            <a:pPr marL="349250" indent="-337185">
              <a:lnSpc>
                <a:spcPct val="100000"/>
              </a:lnSpc>
              <a:buAutoNum type="arabicPeriod" startAt="4"/>
              <a:tabLst>
                <a:tab pos="349885" algn="l"/>
              </a:tabLst>
            </a:pPr>
            <a:r>
              <a:rPr sz="2400" i="1" spc="-95" dirty="0">
                <a:solidFill>
                  <a:srgbClr val="3A4554"/>
                </a:solidFill>
                <a:latin typeface="Verdana"/>
                <a:cs typeface="Verdana"/>
              </a:rPr>
              <a:t>Акция</a:t>
            </a:r>
            <a:r>
              <a:rPr sz="2400" i="1" spc="-19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204" dirty="0">
                <a:solidFill>
                  <a:srgbClr val="3A4554"/>
                </a:solidFill>
                <a:latin typeface="Verdana"/>
                <a:cs typeface="Verdana"/>
              </a:rPr>
              <a:t>«Лы</a:t>
            </a:r>
            <a:r>
              <a:rPr sz="2400" i="1" spc="-235" dirty="0">
                <a:solidFill>
                  <a:srgbClr val="3A4554"/>
                </a:solidFill>
                <a:latin typeface="Verdana"/>
                <a:cs typeface="Verdana"/>
              </a:rPr>
              <a:t>ж</a:t>
            </a:r>
            <a:r>
              <a:rPr sz="2400" i="1" spc="-75" dirty="0">
                <a:solidFill>
                  <a:srgbClr val="3A4554"/>
                </a:solidFill>
                <a:latin typeface="Verdana"/>
                <a:cs typeface="Verdana"/>
              </a:rPr>
              <a:t>и</a:t>
            </a:r>
            <a:r>
              <a:rPr sz="2400" i="1" spc="-180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85" dirty="0">
                <a:solidFill>
                  <a:srgbClr val="3A4554"/>
                </a:solidFill>
                <a:latin typeface="Verdana"/>
                <a:cs typeface="Verdana"/>
              </a:rPr>
              <a:t>д</a:t>
            </a:r>
            <a:r>
              <a:rPr sz="2400" i="1" spc="-290" dirty="0">
                <a:solidFill>
                  <a:srgbClr val="3A4554"/>
                </a:solidFill>
                <a:latin typeface="Verdana"/>
                <a:cs typeface="Verdana"/>
              </a:rPr>
              <a:t>л</a:t>
            </a:r>
            <a:r>
              <a:rPr sz="2400" i="1" spc="-275" dirty="0">
                <a:solidFill>
                  <a:srgbClr val="3A4554"/>
                </a:solidFill>
                <a:latin typeface="Verdana"/>
                <a:cs typeface="Verdana"/>
              </a:rPr>
              <a:t>я</a:t>
            </a:r>
            <a:r>
              <a:rPr sz="2400" i="1" spc="-195" dirty="0">
                <a:solidFill>
                  <a:srgbClr val="3A4554"/>
                </a:solidFill>
                <a:latin typeface="Verdana"/>
                <a:cs typeface="Verdana"/>
              </a:rPr>
              <a:t> </a:t>
            </a:r>
            <a:r>
              <a:rPr sz="2400" i="1" spc="-80" dirty="0" err="1">
                <a:solidFill>
                  <a:srgbClr val="3A4554"/>
                </a:solidFill>
                <a:latin typeface="Verdana"/>
                <a:cs typeface="Verdana"/>
              </a:rPr>
              <a:t>всех</a:t>
            </a:r>
            <a:r>
              <a:rPr sz="2400" i="1" spc="-75" dirty="0" smtClean="0">
                <a:solidFill>
                  <a:srgbClr val="3A4554"/>
                </a:solidFill>
                <a:latin typeface="Verdana"/>
                <a:cs typeface="Verdana"/>
              </a:rPr>
              <a:t>!</a:t>
            </a:r>
            <a:r>
              <a:rPr sz="2400" i="1" spc="-530" dirty="0" smtClean="0">
                <a:solidFill>
                  <a:srgbClr val="3A4554"/>
                </a:solidFill>
                <a:latin typeface="Verdana"/>
                <a:cs typeface="Verdana"/>
              </a:rPr>
              <a:t>»</a:t>
            </a:r>
            <a:r>
              <a:rPr sz="2400" i="1" spc="-210" dirty="0" smtClean="0">
                <a:solidFill>
                  <a:srgbClr val="3A4554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629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981" y="760348"/>
            <a:ext cx="615037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Достигнутые</a:t>
            </a:r>
            <a:r>
              <a:rPr spc="-114" dirty="0"/>
              <a:t> </a:t>
            </a:r>
            <a:r>
              <a:rPr spc="-50" dirty="0"/>
              <a:t>результаты</a:t>
            </a: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5116" y="1333119"/>
          <a:ext cx="7889240" cy="2824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310"/>
                <a:gridCol w="1972310"/>
                <a:gridCol w="1972310"/>
                <a:gridCol w="1972310"/>
              </a:tblGrid>
              <a:tr h="552957">
                <a:tc>
                  <a:txBody>
                    <a:bodyPr/>
                    <a:lstStyle/>
                    <a:p>
                      <a:pPr marL="640080" marR="214629" indent="-4197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цели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(ед.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изм.)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Текущий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Целевой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Полученный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результат,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эффект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51052">
                <a:tc>
                  <a:txBody>
                    <a:bodyPr/>
                    <a:lstStyle/>
                    <a:p>
                      <a:pPr marL="248920" marR="113030" indent="-128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Сокращение временных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22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45465" marR="259079" indent="-279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Временные затраты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сократились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40258">
                <a:tc>
                  <a:txBody>
                    <a:bodyPr/>
                    <a:lstStyle/>
                    <a:p>
                      <a:pPr marL="451484" marR="113030" indent="-3314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Сокращение временных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учителя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22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545465" marR="259079" indent="-2794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Временные затраты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сократились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469900" marR="462915" indent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Сокращение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пе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движ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лыжами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928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615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95275" marR="2857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Маршрут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движения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детей с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лыжами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сократился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40131">
                <a:tc>
                  <a:txBody>
                    <a:bodyPr/>
                    <a:lstStyle/>
                    <a:p>
                      <a:pPr marL="772795" marR="109855" indent="-657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Сокращение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количества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травм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3-4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0-1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Травм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было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462337" y="4323841"/>
            <a:ext cx="5482590" cy="1315720"/>
            <a:chOff x="3462337" y="4323841"/>
            <a:chExt cx="5482590" cy="1315720"/>
          </a:xfrm>
        </p:grpSpPr>
        <p:sp>
          <p:nvSpPr>
            <p:cNvPr id="5" name="object 5"/>
            <p:cNvSpPr/>
            <p:nvPr/>
          </p:nvSpPr>
          <p:spPr>
            <a:xfrm>
              <a:off x="4287774" y="4336541"/>
              <a:ext cx="1094740" cy="1228725"/>
            </a:xfrm>
            <a:custGeom>
              <a:avLst/>
              <a:gdLst/>
              <a:ahLst/>
              <a:cxnLst/>
              <a:rect l="l" t="t" r="r" b="b"/>
              <a:pathLst>
                <a:path w="1094739" h="1228725">
                  <a:moveTo>
                    <a:pt x="1094231" y="0"/>
                  </a:moveTo>
                  <a:lnTo>
                    <a:pt x="0" y="0"/>
                  </a:lnTo>
                  <a:lnTo>
                    <a:pt x="0" y="1228343"/>
                  </a:lnTo>
                  <a:lnTo>
                    <a:pt x="1094231" y="1228343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7774" y="4336541"/>
              <a:ext cx="1094740" cy="1228725"/>
            </a:xfrm>
            <a:custGeom>
              <a:avLst/>
              <a:gdLst/>
              <a:ahLst/>
              <a:cxnLst/>
              <a:rect l="l" t="t" r="r" b="b"/>
              <a:pathLst>
                <a:path w="1094739" h="1228725">
                  <a:moveTo>
                    <a:pt x="0" y="0"/>
                  </a:moveTo>
                  <a:lnTo>
                    <a:pt x="1094231" y="0"/>
                  </a:lnTo>
                  <a:lnTo>
                    <a:pt x="1094231" y="1228343"/>
                  </a:lnTo>
                  <a:lnTo>
                    <a:pt x="0" y="122834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3353" y="5473445"/>
              <a:ext cx="1096010" cy="91440"/>
            </a:xfrm>
            <a:custGeom>
              <a:avLst/>
              <a:gdLst/>
              <a:ahLst/>
              <a:cxnLst/>
              <a:rect l="l" t="t" r="r" b="b"/>
              <a:pathLst>
                <a:path w="1096009" h="91439">
                  <a:moveTo>
                    <a:pt x="1095755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095755" y="91439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3353" y="5473445"/>
              <a:ext cx="1096010" cy="91440"/>
            </a:xfrm>
            <a:custGeom>
              <a:avLst/>
              <a:gdLst/>
              <a:ahLst/>
              <a:cxnLst/>
              <a:rect l="l" t="t" r="r" b="b"/>
              <a:pathLst>
                <a:path w="1096009" h="91439">
                  <a:moveTo>
                    <a:pt x="0" y="0"/>
                  </a:moveTo>
                  <a:lnTo>
                    <a:pt x="1095755" y="0"/>
                  </a:lnTo>
                  <a:lnTo>
                    <a:pt x="1095755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7100" y="5564123"/>
              <a:ext cx="5473065" cy="70485"/>
            </a:xfrm>
            <a:custGeom>
              <a:avLst/>
              <a:gdLst/>
              <a:ahLst/>
              <a:cxnLst/>
              <a:rect l="l" t="t" r="r" b="b"/>
              <a:pathLst>
                <a:path w="5473065" h="70485">
                  <a:moveTo>
                    <a:pt x="0" y="0"/>
                  </a:moveTo>
                  <a:lnTo>
                    <a:pt x="5472683" y="0"/>
                  </a:lnTo>
                </a:path>
                <a:path w="5473065" h="70485">
                  <a:moveTo>
                    <a:pt x="0" y="0"/>
                  </a:moveTo>
                  <a:lnTo>
                    <a:pt x="0" y="70103"/>
                  </a:lnTo>
                </a:path>
                <a:path w="5473065" h="70485">
                  <a:moveTo>
                    <a:pt x="2735579" y="0"/>
                  </a:moveTo>
                  <a:lnTo>
                    <a:pt x="2735579" y="70103"/>
                  </a:lnTo>
                </a:path>
                <a:path w="5473065" h="70485">
                  <a:moveTo>
                    <a:pt x="5472683" y="0"/>
                  </a:moveTo>
                  <a:lnTo>
                    <a:pt x="5472683" y="70103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08141" y="4330954"/>
            <a:ext cx="62738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155" dirty="0">
                <a:latin typeface="Microsoft Sans Serif"/>
                <a:cs typeface="Microsoft Sans Serif"/>
              </a:rPr>
              <a:t>Д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25</a:t>
            </a:r>
            <a:endParaRPr sz="1800">
              <a:latin typeface="Microsoft Sans Serif"/>
              <a:cs typeface="Microsoft Sans Serif"/>
            </a:endParaRPr>
          </a:p>
          <a:p>
            <a:pPr marL="74930">
              <a:lnSpc>
                <a:spcPts val="2110"/>
              </a:lnSpc>
            </a:pPr>
            <a:r>
              <a:rPr sz="1800" spc="-15" dirty="0">
                <a:latin typeface="Microsoft Sans Serif"/>
                <a:cs typeface="Microsoft Sans Serif"/>
              </a:rPr>
              <a:t>мин.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4784" y="4341698"/>
            <a:ext cx="802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Microsoft Sans Serif"/>
                <a:cs typeface="Microsoft Sans Serif"/>
              </a:rPr>
              <a:t>1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мин.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3646" y="5677611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Microsoft Sans Serif"/>
                <a:cs typeface="Microsoft Sans Serif"/>
              </a:rPr>
              <a:t>Бы</a:t>
            </a:r>
            <a:r>
              <a:rPr sz="1800" spc="25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0871" y="5677611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spc="5" dirty="0">
                <a:latin typeface="Microsoft Sans Serif"/>
                <a:cs typeface="Microsoft Sans Serif"/>
              </a:rPr>
              <a:t>а</a:t>
            </a:r>
            <a:r>
              <a:rPr sz="1800" spc="30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03391" y="4399597"/>
            <a:ext cx="2347595" cy="1165225"/>
            <a:chOff x="5803391" y="4399597"/>
            <a:chExt cx="2347595" cy="1165225"/>
          </a:xfrm>
        </p:grpSpPr>
        <p:sp>
          <p:nvSpPr>
            <p:cNvPr id="15" name="object 15"/>
            <p:cNvSpPr/>
            <p:nvPr/>
          </p:nvSpPr>
          <p:spPr>
            <a:xfrm>
              <a:off x="5803391" y="4404359"/>
              <a:ext cx="1762125" cy="0"/>
            </a:xfrm>
            <a:custGeom>
              <a:avLst/>
              <a:gdLst/>
              <a:ahLst/>
              <a:cxnLst/>
              <a:rect l="l" t="t" r="r" b="b"/>
              <a:pathLst>
                <a:path w="1762125">
                  <a:moveTo>
                    <a:pt x="17621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9969" y="4463033"/>
              <a:ext cx="175260" cy="699770"/>
            </a:xfrm>
            <a:custGeom>
              <a:avLst/>
              <a:gdLst/>
              <a:ahLst/>
              <a:cxnLst/>
              <a:rect l="l" t="t" r="r" b="b"/>
              <a:pathLst>
                <a:path w="175259" h="699770">
                  <a:moveTo>
                    <a:pt x="131445" y="0"/>
                  </a:moveTo>
                  <a:lnTo>
                    <a:pt x="43814" y="0"/>
                  </a:lnTo>
                  <a:lnTo>
                    <a:pt x="43814" y="611886"/>
                  </a:lnTo>
                  <a:lnTo>
                    <a:pt x="0" y="611886"/>
                  </a:lnTo>
                  <a:lnTo>
                    <a:pt x="87629" y="699516"/>
                  </a:lnTo>
                  <a:lnTo>
                    <a:pt x="175259" y="611886"/>
                  </a:lnTo>
                  <a:lnTo>
                    <a:pt x="131445" y="611886"/>
                  </a:lnTo>
                  <a:lnTo>
                    <a:pt x="13144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9969" y="4463033"/>
              <a:ext cx="175260" cy="699770"/>
            </a:xfrm>
            <a:custGeom>
              <a:avLst/>
              <a:gdLst/>
              <a:ahLst/>
              <a:cxnLst/>
              <a:rect l="l" t="t" r="r" b="b"/>
              <a:pathLst>
                <a:path w="175259" h="699770">
                  <a:moveTo>
                    <a:pt x="0" y="611886"/>
                  </a:moveTo>
                  <a:lnTo>
                    <a:pt x="43814" y="611886"/>
                  </a:lnTo>
                  <a:lnTo>
                    <a:pt x="43814" y="0"/>
                  </a:lnTo>
                  <a:lnTo>
                    <a:pt x="131445" y="0"/>
                  </a:lnTo>
                  <a:lnTo>
                    <a:pt x="131445" y="611886"/>
                  </a:lnTo>
                  <a:lnTo>
                    <a:pt x="175259" y="611886"/>
                  </a:lnTo>
                  <a:lnTo>
                    <a:pt x="87629" y="699516"/>
                  </a:lnTo>
                  <a:lnTo>
                    <a:pt x="0" y="611886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8959" y="4977383"/>
              <a:ext cx="1226820" cy="582295"/>
            </a:xfrm>
            <a:custGeom>
              <a:avLst/>
              <a:gdLst/>
              <a:ahLst/>
              <a:cxnLst/>
              <a:rect l="l" t="t" r="r" b="b"/>
              <a:pathLst>
                <a:path w="1226820" h="582295">
                  <a:moveTo>
                    <a:pt x="1226820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1226820" y="582167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8959" y="4977383"/>
              <a:ext cx="1226820" cy="582295"/>
            </a:xfrm>
            <a:custGeom>
              <a:avLst/>
              <a:gdLst/>
              <a:ahLst/>
              <a:cxnLst/>
              <a:rect l="l" t="t" r="r" b="b"/>
              <a:pathLst>
                <a:path w="1226820" h="582295">
                  <a:moveTo>
                    <a:pt x="0" y="582167"/>
                  </a:moveTo>
                  <a:lnTo>
                    <a:pt x="1226820" y="582167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5821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9959" y="4428743"/>
              <a:ext cx="321945" cy="548640"/>
            </a:xfrm>
            <a:custGeom>
              <a:avLst/>
              <a:gdLst/>
              <a:ahLst/>
              <a:cxnLst/>
              <a:rect l="l" t="t" r="r" b="b"/>
              <a:pathLst>
                <a:path w="321945" h="548639">
                  <a:moveTo>
                    <a:pt x="241173" y="0"/>
                  </a:moveTo>
                  <a:lnTo>
                    <a:pt x="80391" y="0"/>
                  </a:lnTo>
                  <a:lnTo>
                    <a:pt x="80391" y="387857"/>
                  </a:lnTo>
                  <a:lnTo>
                    <a:pt x="0" y="387857"/>
                  </a:lnTo>
                  <a:lnTo>
                    <a:pt x="160782" y="548639"/>
                  </a:lnTo>
                  <a:lnTo>
                    <a:pt x="321564" y="387857"/>
                  </a:lnTo>
                  <a:lnTo>
                    <a:pt x="241173" y="387857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9959" y="4428743"/>
              <a:ext cx="321945" cy="548640"/>
            </a:xfrm>
            <a:custGeom>
              <a:avLst/>
              <a:gdLst/>
              <a:ahLst/>
              <a:cxnLst/>
              <a:rect l="l" t="t" r="r" b="b"/>
              <a:pathLst>
                <a:path w="321945" h="548639">
                  <a:moveTo>
                    <a:pt x="0" y="387857"/>
                  </a:moveTo>
                  <a:lnTo>
                    <a:pt x="80391" y="387857"/>
                  </a:lnTo>
                  <a:lnTo>
                    <a:pt x="80391" y="0"/>
                  </a:lnTo>
                  <a:lnTo>
                    <a:pt x="241173" y="0"/>
                  </a:lnTo>
                  <a:lnTo>
                    <a:pt x="241173" y="387857"/>
                  </a:lnTo>
                  <a:lnTo>
                    <a:pt x="321564" y="387857"/>
                  </a:lnTo>
                  <a:lnTo>
                    <a:pt x="160782" y="548639"/>
                  </a:lnTo>
                  <a:lnTo>
                    <a:pt x="0" y="3878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344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980" y="760348"/>
            <a:ext cx="60752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Достигнутые</a:t>
            </a:r>
            <a:r>
              <a:rPr spc="-105" dirty="0"/>
              <a:t> </a:t>
            </a:r>
            <a:r>
              <a:rPr spc="-55" dirty="0"/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97176"/>
            <a:ext cx="790892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173730" algn="l"/>
                <a:tab pos="6377305" algn="l"/>
              </a:tabLst>
            </a:pPr>
            <a:r>
              <a:rPr sz="2800" b="1" i="1" spc="-10" dirty="0">
                <a:latin typeface="Arial"/>
                <a:cs typeface="Arial"/>
              </a:rPr>
              <a:t>Во </a:t>
            </a:r>
            <a:r>
              <a:rPr sz="2800" b="1" i="1" dirty="0">
                <a:latin typeface="Arial"/>
                <a:cs typeface="Arial"/>
              </a:rPr>
              <a:t>время </a:t>
            </a:r>
            <a:r>
              <a:rPr sz="2800" b="1" i="1" spc="-5" dirty="0">
                <a:latin typeface="Arial"/>
                <a:cs typeface="Arial"/>
              </a:rPr>
              <a:t>реализации </a:t>
            </a:r>
            <a:r>
              <a:rPr sz="2800" b="1" i="1" dirty="0">
                <a:latin typeface="Arial"/>
                <a:cs typeface="Arial"/>
              </a:rPr>
              <a:t>лин </a:t>
            </a:r>
            <a:r>
              <a:rPr sz="2800" b="1" i="1" spc="-5" dirty="0">
                <a:latin typeface="Arial"/>
                <a:cs typeface="Arial"/>
              </a:rPr>
              <a:t>– проекта были 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примен</a:t>
            </a:r>
            <a:r>
              <a:rPr sz="2800" b="1" i="1" spc="15" dirty="0">
                <a:latin typeface="Arial"/>
                <a:cs typeface="Arial"/>
              </a:rPr>
              <a:t>е</a:t>
            </a:r>
            <a:r>
              <a:rPr sz="2800" b="1" i="1" spc="-5" dirty="0">
                <a:latin typeface="Arial"/>
                <a:cs typeface="Arial"/>
              </a:rPr>
              <a:t>ны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-10" dirty="0">
                <a:latin typeface="Arial"/>
                <a:cs typeface="Arial"/>
              </a:rPr>
              <a:t>с</a:t>
            </a:r>
            <a:r>
              <a:rPr sz="2800" b="1" i="1" spc="-15" dirty="0">
                <a:latin typeface="Arial"/>
                <a:cs typeface="Arial"/>
              </a:rPr>
              <a:t>л</a:t>
            </a:r>
            <a:r>
              <a:rPr sz="2800" b="1" i="1" spc="-10" dirty="0">
                <a:latin typeface="Arial"/>
                <a:cs typeface="Arial"/>
              </a:rPr>
              <a:t>едую</a:t>
            </a:r>
            <a:r>
              <a:rPr sz="2800" b="1" i="1" dirty="0">
                <a:latin typeface="Arial"/>
                <a:cs typeface="Arial"/>
              </a:rPr>
              <a:t>щ</a:t>
            </a:r>
            <a:r>
              <a:rPr sz="2800" b="1" i="1" spc="-5" dirty="0">
                <a:latin typeface="Arial"/>
                <a:cs typeface="Arial"/>
              </a:rPr>
              <a:t>ие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-5" dirty="0">
                <a:latin typeface="Arial"/>
                <a:cs typeface="Arial"/>
              </a:rPr>
              <a:t>ме</a:t>
            </a:r>
            <a:r>
              <a:rPr sz="2800" b="1" i="1" dirty="0">
                <a:latin typeface="Arial"/>
                <a:cs typeface="Arial"/>
              </a:rPr>
              <a:t>т</a:t>
            </a:r>
            <a:r>
              <a:rPr sz="2800" b="1" i="1" spc="-5" dirty="0">
                <a:latin typeface="Arial"/>
                <a:cs typeface="Arial"/>
              </a:rPr>
              <a:t>оды  </a:t>
            </a:r>
            <a:r>
              <a:rPr sz="2800" b="1" i="1" spc="-10" dirty="0">
                <a:latin typeface="Arial"/>
                <a:cs typeface="Arial"/>
              </a:rPr>
              <a:t>бережливого</a:t>
            </a:r>
            <a:r>
              <a:rPr sz="2800" b="1" i="1" spc="4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производства: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800" b="1" i="1" spc="-5" dirty="0">
                <a:latin typeface="Arial"/>
                <a:cs typeface="Arial"/>
              </a:rPr>
              <a:t>метод</a:t>
            </a:r>
            <a:r>
              <a:rPr sz="2800" b="1" i="1" spc="-30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Киплинга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</a:pPr>
            <a:endParaRPr sz="29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800" b="1" i="1" spc="-5" dirty="0">
                <a:latin typeface="Arial"/>
                <a:cs typeface="Arial"/>
              </a:rPr>
              <a:t>метод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5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«Почему?»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78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980" y="760348"/>
            <a:ext cx="58592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5" dirty="0">
                <a:solidFill>
                  <a:srgbClr val="3A4554"/>
                </a:solidFill>
                <a:latin typeface="Tahoma"/>
                <a:cs typeface="Tahoma"/>
              </a:rPr>
              <a:t>Достигнутые</a:t>
            </a:r>
            <a:r>
              <a:rPr b="0" spc="-165" dirty="0">
                <a:solidFill>
                  <a:srgbClr val="3A4554"/>
                </a:solidFill>
                <a:latin typeface="Tahoma"/>
                <a:cs typeface="Tahoma"/>
              </a:rPr>
              <a:t> </a:t>
            </a:r>
            <a:r>
              <a:rPr b="0" spc="55" dirty="0">
                <a:solidFill>
                  <a:srgbClr val="3A4554"/>
                </a:solidFill>
                <a:latin typeface="Tahoma"/>
                <a:cs typeface="Tahoma"/>
              </a:rPr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97176"/>
            <a:ext cx="79794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Arial"/>
                <a:cs typeface="Arial"/>
              </a:rPr>
              <a:t>Во </a:t>
            </a:r>
            <a:r>
              <a:rPr sz="2800" b="1" i="1" spc="-5" dirty="0">
                <a:latin typeface="Arial"/>
                <a:cs typeface="Arial"/>
              </a:rPr>
              <a:t>время реализации </a:t>
            </a:r>
            <a:r>
              <a:rPr sz="2800" b="1" i="1" dirty="0">
                <a:latin typeface="Arial"/>
                <a:cs typeface="Arial"/>
              </a:rPr>
              <a:t>лин </a:t>
            </a:r>
            <a:r>
              <a:rPr sz="2800" b="1" i="1" spc="-5" dirty="0">
                <a:latin typeface="Arial"/>
                <a:cs typeface="Arial"/>
              </a:rPr>
              <a:t>– проекта были </a:t>
            </a:r>
            <a:r>
              <a:rPr sz="2800" b="1" i="1" dirty="0">
                <a:latin typeface="Arial"/>
                <a:cs typeface="Arial"/>
              </a:rPr>
              <a:t> применены</a:t>
            </a:r>
            <a:r>
              <a:rPr sz="2800" b="1" i="1" spc="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следующие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инструменты 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бережливого</a:t>
            </a:r>
            <a:r>
              <a:rPr sz="2800" b="1" i="1" spc="4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производства: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5320" y="3550774"/>
          <a:ext cx="8016240" cy="210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8995"/>
                <a:gridCol w="2342515"/>
                <a:gridCol w="2284730"/>
              </a:tblGrid>
              <a:tr h="1052046">
                <a:tc>
                  <a:txBody>
                    <a:bodyPr/>
                    <a:lstStyle/>
                    <a:p>
                      <a:pPr marL="488950" indent="-457200">
                        <a:lnSpc>
                          <a:spcPts val="3090"/>
                        </a:lnSpc>
                        <a:buFont typeface="Microsoft Sans Serif"/>
                        <a:buChar char="•"/>
                        <a:tabLst>
                          <a:tab pos="488315" algn="l"/>
                          <a:tab pos="488950" algn="l"/>
                        </a:tabLst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Картирование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процесса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90"/>
                        </a:lnSpc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текущего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90"/>
                        </a:lnSpc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состояния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51856">
                <a:tc>
                  <a:txBody>
                    <a:bodyPr/>
                    <a:lstStyle/>
                    <a:p>
                      <a:pPr marL="488950" marR="248920" indent="-457200">
                        <a:lnSpc>
                          <a:spcPct val="100000"/>
                        </a:lnSpc>
                        <a:spcBef>
                          <a:spcPts val="1460"/>
                        </a:spcBef>
                        <a:buFont typeface="Microsoft Sans Serif"/>
                        <a:buChar char="•"/>
                        <a:tabLst>
                          <a:tab pos="488315" algn="l"/>
                          <a:tab pos="488950" algn="l"/>
                        </a:tabLst>
                      </a:pPr>
                      <a:r>
                        <a:rPr sz="2800" b="1" i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i="1" spc="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i="1" dirty="0">
                          <a:latin typeface="Arial"/>
                          <a:cs typeface="Arial"/>
                        </a:rPr>
                        <a:t>рти</a:t>
                      </a:r>
                      <a:r>
                        <a:rPr sz="2800" b="1" i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i="1" dirty="0">
                          <a:latin typeface="Arial"/>
                          <a:cs typeface="Arial"/>
                        </a:rPr>
                        <a:t>ование  </a:t>
                      </a:r>
                      <a:r>
                        <a:rPr sz="2800" b="1" i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854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целевого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b="1" i="1" spc="-5" dirty="0">
                          <a:latin typeface="Arial"/>
                          <a:cs typeface="Arial"/>
                        </a:rPr>
                        <a:t>состояния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5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83" y="423703"/>
            <a:ext cx="6865056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00"/>
              </a:spcBef>
            </a:pPr>
            <a:r>
              <a:rPr spc="-130" dirty="0"/>
              <a:t>Визуализация</a:t>
            </a:r>
          </a:p>
          <a:p>
            <a:pPr algn="ctr">
              <a:lnSpc>
                <a:spcPts val="3835"/>
              </a:lnSpc>
            </a:pPr>
            <a:r>
              <a:rPr spc="50" dirty="0"/>
              <a:t>(</a:t>
            </a:r>
            <a:r>
              <a:rPr spc="90" dirty="0"/>
              <a:t>ф</a:t>
            </a:r>
            <a:r>
              <a:rPr spc="70" dirty="0"/>
              <a:t>отогра</a:t>
            </a:r>
            <a:r>
              <a:rPr spc="100" dirty="0"/>
              <a:t>ф</a:t>
            </a:r>
            <a:r>
              <a:rPr spc="-170" dirty="0"/>
              <a:t>и</a:t>
            </a:r>
            <a:r>
              <a:rPr spc="-165" dirty="0"/>
              <a:t>и</a:t>
            </a:r>
            <a:r>
              <a:rPr spc="-60" dirty="0"/>
              <a:t> </a:t>
            </a:r>
            <a:r>
              <a:rPr spc="-409" dirty="0"/>
              <a:t>«Было»</a:t>
            </a:r>
            <a:r>
              <a:rPr spc="-35" dirty="0"/>
              <a:t> </a:t>
            </a:r>
            <a:r>
              <a:rPr spc="-434" dirty="0"/>
              <a:t>–</a:t>
            </a:r>
            <a:r>
              <a:rPr spc="-45" dirty="0"/>
              <a:t> </a:t>
            </a:r>
            <a:r>
              <a:rPr spc="-100" dirty="0"/>
              <a:t>«Ста</a:t>
            </a:r>
            <a:r>
              <a:rPr spc="-125" dirty="0"/>
              <a:t>л</a:t>
            </a:r>
            <a:r>
              <a:rPr spc="-320" dirty="0"/>
              <a:t>о»)</a:t>
            </a:r>
          </a:p>
        </p:txBody>
      </p:sp>
      <p:sp>
        <p:nvSpPr>
          <p:cNvPr id="3" name="object 3"/>
          <p:cNvSpPr/>
          <p:nvPr/>
        </p:nvSpPr>
        <p:spPr>
          <a:xfrm>
            <a:off x="2191004" y="3265170"/>
            <a:ext cx="437515" cy="580390"/>
          </a:xfrm>
          <a:custGeom>
            <a:avLst/>
            <a:gdLst/>
            <a:ahLst/>
            <a:cxnLst/>
            <a:rect l="l" t="t" r="r" b="b"/>
            <a:pathLst>
              <a:path w="437514" h="580389">
                <a:moveTo>
                  <a:pt x="347598" y="528319"/>
                </a:moveTo>
                <a:lnTo>
                  <a:pt x="343788" y="529843"/>
                </a:lnTo>
                <a:lnTo>
                  <a:pt x="342391" y="533018"/>
                </a:lnTo>
                <a:lnTo>
                  <a:pt x="341121" y="536320"/>
                </a:lnTo>
                <a:lnTo>
                  <a:pt x="342645" y="540003"/>
                </a:lnTo>
                <a:lnTo>
                  <a:pt x="345820" y="541400"/>
                </a:lnTo>
                <a:lnTo>
                  <a:pt x="437133" y="579881"/>
                </a:lnTo>
                <a:lnTo>
                  <a:pt x="436411" y="573658"/>
                </a:lnTo>
                <a:lnTo>
                  <a:pt x="424560" y="573658"/>
                </a:lnTo>
                <a:lnTo>
                  <a:pt x="410501" y="554914"/>
                </a:lnTo>
                <a:lnTo>
                  <a:pt x="350773" y="529716"/>
                </a:lnTo>
                <a:lnTo>
                  <a:pt x="347598" y="528319"/>
                </a:lnTo>
                <a:close/>
              </a:path>
              <a:path w="437514" h="580389">
                <a:moveTo>
                  <a:pt x="410501" y="554914"/>
                </a:moveTo>
                <a:lnTo>
                  <a:pt x="424560" y="573658"/>
                </a:lnTo>
                <a:lnTo>
                  <a:pt x="428794" y="570483"/>
                </a:lnTo>
                <a:lnTo>
                  <a:pt x="423290" y="570483"/>
                </a:lnTo>
                <a:lnTo>
                  <a:pt x="422050" y="559786"/>
                </a:lnTo>
                <a:lnTo>
                  <a:pt x="410501" y="554914"/>
                </a:lnTo>
                <a:close/>
              </a:path>
              <a:path w="437514" h="580389">
                <a:moveTo>
                  <a:pt x="422147" y="475487"/>
                </a:moveTo>
                <a:lnTo>
                  <a:pt x="415163" y="476249"/>
                </a:lnTo>
                <a:lnTo>
                  <a:pt x="412750" y="479424"/>
                </a:lnTo>
                <a:lnTo>
                  <a:pt x="413131" y="482853"/>
                </a:lnTo>
                <a:lnTo>
                  <a:pt x="420591" y="547201"/>
                </a:lnTo>
                <a:lnTo>
                  <a:pt x="434720" y="566038"/>
                </a:lnTo>
                <a:lnTo>
                  <a:pt x="424560" y="573658"/>
                </a:lnTo>
                <a:lnTo>
                  <a:pt x="436411" y="573658"/>
                </a:lnTo>
                <a:lnTo>
                  <a:pt x="425703" y="481456"/>
                </a:lnTo>
                <a:lnTo>
                  <a:pt x="425322" y="478027"/>
                </a:lnTo>
                <a:lnTo>
                  <a:pt x="422147" y="475487"/>
                </a:lnTo>
                <a:close/>
              </a:path>
              <a:path w="437514" h="580389">
                <a:moveTo>
                  <a:pt x="422050" y="559786"/>
                </a:moveTo>
                <a:lnTo>
                  <a:pt x="423290" y="570483"/>
                </a:lnTo>
                <a:lnTo>
                  <a:pt x="432053" y="564006"/>
                </a:lnTo>
                <a:lnTo>
                  <a:pt x="422050" y="559786"/>
                </a:lnTo>
                <a:close/>
              </a:path>
              <a:path w="437514" h="580389">
                <a:moveTo>
                  <a:pt x="420591" y="547201"/>
                </a:moveTo>
                <a:lnTo>
                  <a:pt x="422050" y="559786"/>
                </a:lnTo>
                <a:lnTo>
                  <a:pt x="432053" y="564006"/>
                </a:lnTo>
                <a:lnTo>
                  <a:pt x="423290" y="570483"/>
                </a:lnTo>
                <a:lnTo>
                  <a:pt x="428794" y="570483"/>
                </a:lnTo>
                <a:lnTo>
                  <a:pt x="434720" y="566038"/>
                </a:lnTo>
                <a:lnTo>
                  <a:pt x="420591" y="547201"/>
                </a:lnTo>
                <a:close/>
              </a:path>
              <a:path w="437514" h="580389">
                <a:moveTo>
                  <a:pt x="10159" y="0"/>
                </a:moveTo>
                <a:lnTo>
                  <a:pt x="0" y="7619"/>
                </a:lnTo>
                <a:lnTo>
                  <a:pt x="410501" y="554914"/>
                </a:lnTo>
                <a:lnTo>
                  <a:pt x="422050" y="559786"/>
                </a:lnTo>
                <a:lnTo>
                  <a:pt x="420591" y="547201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559" y="2564383"/>
            <a:ext cx="568325" cy="1658620"/>
          </a:xfrm>
          <a:custGeom>
            <a:avLst/>
            <a:gdLst/>
            <a:ahLst/>
            <a:cxnLst/>
            <a:rect l="l" t="t" r="r" b="b"/>
            <a:pathLst>
              <a:path w="568325" h="1658620">
                <a:moveTo>
                  <a:pt x="9016" y="1553083"/>
                </a:moveTo>
                <a:lnTo>
                  <a:pt x="2158" y="1554607"/>
                </a:lnTo>
                <a:lnTo>
                  <a:pt x="0" y="1557908"/>
                </a:lnTo>
                <a:lnTo>
                  <a:pt x="762" y="1561338"/>
                </a:lnTo>
                <a:lnTo>
                  <a:pt x="21716" y="1658239"/>
                </a:lnTo>
                <a:lnTo>
                  <a:pt x="32987" y="1648205"/>
                </a:lnTo>
                <a:lnTo>
                  <a:pt x="31623" y="1648205"/>
                </a:lnTo>
                <a:lnTo>
                  <a:pt x="19557" y="1644268"/>
                </a:lnTo>
                <a:lnTo>
                  <a:pt x="26879" y="1621818"/>
                </a:lnTo>
                <a:lnTo>
                  <a:pt x="13207" y="1558670"/>
                </a:lnTo>
                <a:lnTo>
                  <a:pt x="12445" y="1555241"/>
                </a:lnTo>
                <a:lnTo>
                  <a:pt x="9016" y="1553083"/>
                </a:lnTo>
                <a:close/>
              </a:path>
              <a:path w="568325" h="1658620">
                <a:moveTo>
                  <a:pt x="26879" y="1621818"/>
                </a:moveTo>
                <a:lnTo>
                  <a:pt x="19557" y="1644268"/>
                </a:lnTo>
                <a:lnTo>
                  <a:pt x="31623" y="1648205"/>
                </a:lnTo>
                <a:lnTo>
                  <a:pt x="32699" y="1644903"/>
                </a:lnTo>
                <a:lnTo>
                  <a:pt x="31876" y="1644903"/>
                </a:lnTo>
                <a:lnTo>
                  <a:pt x="21336" y="1641474"/>
                </a:lnTo>
                <a:lnTo>
                  <a:pt x="29551" y="1634161"/>
                </a:lnTo>
                <a:lnTo>
                  <a:pt x="26879" y="1621818"/>
                </a:lnTo>
                <a:close/>
              </a:path>
              <a:path w="568325" h="1658620">
                <a:moveTo>
                  <a:pt x="89915" y="1580514"/>
                </a:moveTo>
                <a:lnTo>
                  <a:pt x="87249" y="1582801"/>
                </a:lnTo>
                <a:lnTo>
                  <a:pt x="38923" y="1625819"/>
                </a:lnTo>
                <a:lnTo>
                  <a:pt x="31623" y="1648205"/>
                </a:lnTo>
                <a:lnTo>
                  <a:pt x="32987" y="1648205"/>
                </a:lnTo>
                <a:lnTo>
                  <a:pt x="98298" y="1590039"/>
                </a:lnTo>
                <a:lnTo>
                  <a:pt x="98551" y="1585976"/>
                </a:lnTo>
                <a:lnTo>
                  <a:pt x="93852" y="1580768"/>
                </a:lnTo>
                <a:lnTo>
                  <a:pt x="89915" y="1580514"/>
                </a:lnTo>
                <a:close/>
              </a:path>
              <a:path w="568325" h="1658620">
                <a:moveTo>
                  <a:pt x="29551" y="1634161"/>
                </a:moveTo>
                <a:lnTo>
                  <a:pt x="21336" y="1641474"/>
                </a:lnTo>
                <a:lnTo>
                  <a:pt x="31876" y="1644903"/>
                </a:lnTo>
                <a:lnTo>
                  <a:pt x="29551" y="1634161"/>
                </a:lnTo>
                <a:close/>
              </a:path>
              <a:path w="568325" h="1658620">
                <a:moveTo>
                  <a:pt x="38923" y="1625819"/>
                </a:moveTo>
                <a:lnTo>
                  <a:pt x="29551" y="1634161"/>
                </a:lnTo>
                <a:lnTo>
                  <a:pt x="31876" y="1644903"/>
                </a:lnTo>
                <a:lnTo>
                  <a:pt x="32699" y="1644903"/>
                </a:lnTo>
                <a:lnTo>
                  <a:pt x="38923" y="1625819"/>
                </a:lnTo>
                <a:close/>
              </a:path>
              <a:path w="568325" h="1658620">
                <a:moveTo>
                  <a:pt x="555751" y="0"/>
                </a:moveTo>
                <a:lnTo>
                  <a:pt x="26879" y="1621818"/>
                </a:lnTo>
                <a:lnTo>
                  <a:pt x="29551" y="1634161"/>
                </a:lnTo>
                <a:lnTo>
                  <a:pt x="38923" y="1625819"/>
                </a:lnTo>
                <a:lnTo>
                  <a:pt x="567816" y="3937"/>
                </a:lnTo>
                <a:lnTo>
                  <a:pt x="555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485" y="1415922"/>
            <a:ext cx="28632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34290" indent="-19685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Microsoft Sans Serif"/>
                <a:cs typeface="Microsoft Sans Serif"/>
              </a:rPr>
              <a:t>До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внедрения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улучшений,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условии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хранения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лыж</a:t>
            </a:r>
            <a:r>
              <a:rPr sz="1800" spc="-5" dirty="0">
                <a:latin typeface="Microsoft Sans Serif"/>
                <a:cs typeface="Microsoft Sans Serif"/>
              </a:rPr>
              <a:t> 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др.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инвентаря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спортивном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зале,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учебном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кабинете,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дома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endParaRPr sz="18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обучающихся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2913" y="1415922"/>
            <a:ext cx="24676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После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внедрения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улучшений,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условии </a:t>
            </a:r>
            <a:r>
              <a:rPr sz="1800" spc="-10" dirty="0">
                <a:latin typeface="Microsoft Sans Serif"/>
                <a:cs typeface="Microsoft Sans Serif"/>
              </a:rPr>
              <a:t>хранения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лыж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специально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оборудованном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помещении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6773" y="4180585"/>
            <a:ext cx="5482590" cy="1315720"/>
            <a:chOff x="1616773" y="4180585"/>
            <a:chExt cx="5482590" cy="1315720"/>
          </a:xfrm>
        </p:grpSpPr>
        <p:sp>
          <p:nvSpPr>
            <p:cNvPr id="8" name="object 8"/>
            <p:cNvSpPr/>
            <p:nvPr/>
          </p:nvSpPr>
          <p:spPr>
            <a:xfrm>
              <a:off x="2442210" y="4193285"/>
              <a:ext cx="1094740" cy="1228725"/>
            </a:xfrm>
            <a:custGeom>
              <a:avLst/>
              <a:gdLst/>
              <a:ahLst/>
              <a:cxnLst/>
              <a:rect l="l" t="t" r="r" b="b"/>
              <a:pathLst>
                <a:path w="1094739" h="1228725">
                  <a:moveTo>
                    <a:pt x="1094231" y="0"/>
                  </a:moveTo>
                  <a:lnTo>
                    <a:pt x="0" y="0"/>
                  </a:lnTo>
                  <a:lnTo>
                    <a:pt x="0" y="1228344"/>
                  </a:lnTo>
                  <a:lnTo>
                    <a:pt x="1094231" y="1228344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2210" y="4193285"/>
              <a:ext cx="1094740" cy="1228725"/>
            </a:xfrm>
            <a:custGeom>
              <a:avLst/>
              <a:gdLst/>
              <a:ahLst/>
              <a:cxnLst/>
              <a:rect l="l" t="t" r="r" b="b"/>
              <a:pathLst>
                <a:path w="1094739" h="1228725">
                  <a:moveTo>
                    <a:pt x="0" y="0"/>
                  </a:moveTo>
                  <a:lnTo>
                    <a:pt x="1094231" y="0"/>
                  </a:lnTo>
                  <a:lnTo>
                    <a:pt x="1094231" y="1228344"/>
                  </a:lnTo>
                  <a:lnTo>
                    <a:pt x="0" y="122834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7789" y="5330189"/>
              <a:ext cx="1096010" cy="91440"/>
            </a:xfrm>
            <a:custGeom>
              <a:avLst/>
              <a:gdLst/>
              <a:ahLst/>
              <a:cxnLst/>
              <a:rect l="l" t="t" r="r" b="b"/>
              <a:pathLst>
                <a:path w="1096010" h="91439">
                  <a:moveTo>
                    <a:pt x="1095756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095756" y="91440"/>
                  </a:lnTo>
                  <a:lnTo>
                    <a:pt x="109575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7789" y="5330189"/>
              <a:ext cx="1096010" cy="91440"/>
            </a:xfrm>
            <a:custGeom>
              <a:avLst/>
              <a:gdLst/>
              <a:ahLst/>
              <a:cxnLst/>
              <a:rect l="l" t="t" r="r" b="b"/>
              <a:pathLst>
                <a:path w="1096010" h="91439">
                  <a:moveTo>
                    <a:pt x="0" y="0"/>
                  </a:moveTo>
                  <a:lnTo>
                    <a:pt x="1095756" y="0"/>
                  </a:lnTo>
                  <a:lnTo>
                    <a:pt x="1095756" y="91440"/>
                  </a:lnTo>
                  <a:lnTo>
                    <a:pt x="0" y="914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1536" y="5422391"/>
              <a:ext cx="5473065" cy="68580"/>
            </a:xfrm>
            <a:custGeom>
              <a:avLst/>
              <a:gdLst/>
              <a:ahLst/>
              <a:cxnLst/>
              <a:rect l="l" t="t" r="r" b="b"/>
              <a:pathLst>
                <a:path w="5473065" h="68579">
                  <a:moveTo>
                    <a:pt x="0" y="0"/>
                  </a:moveTo>
                  <a:lnTo>
                    <a:pt x="5472684" y="0"/>
                  </a:lnTo>
                </a:path>
                <a:path w="5473065" h="68579">
                  <a:moveTo>
                    <a:pt x="0" y="0"/>
                  </a:moveTo>
                  <a:lnTo>
                    <a:pt x="0" y="68580"/>
                  </a:lnTo>
                </a:path>
                <a:path w="5473065" h="68579">
                  <a:moveTo>
                    <a:pt x="2735579" y="0"/>
                  </a:moveTo>
                  <a:lnTo>
                    <a:pt x="2735579" y="68580"/>
                  </a:lnTo>
                </a:path>
                <a:path w="5473065" h="68579">
                  <a:moveTo>
                    <a:pt x="5472684" y="0"/>
                  </a:moveTo>
                  <a:lnTo>
                    <a:pt x="5472684" y="6858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62196" y="4188079"/>
            <a:ext cx="62738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155" dirty="0">
                <a:latin typeface="Microsoft Sans Serif"/>
                <a:cs typeface="Microsoft Sans Serif"/>
              </a:rPr>
              <a:t>Д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25</a:t>
            </a:r>
            <a:endParaRPr sz="1800">
              <a:latin typeface="Microsoft Sans Serif"/>
              <a:cs typeface="Microsoft Sans Serif"/>
            </a:endParaRPr>
          </a:p>
          <a:p>
            <a:pPr marL="74930">
              <a:lnSpc>
                <a:spcPts val="2110"/>
              </a:lnSpc>
            </a:pPr>
            <a:r>
              <a:rPr sz="1800" spc="-15" dirty="0">
                <a:latin typeface="Microsoft Sans Serif"/>
                <a:cs typeface="Microsoft Sans Serif"/>
              </a:rPr>
              <a:t>мин.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9221" y="4199382"/>
            <a:ext cx="80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Microsoft Sans Serif"/>
                <a:cs typeface="Microsoft Sans Serif"/>
              </a:rPr>
              <a:t>1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мин.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7827" y="5534659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Microsoft Sans Serif"/>
                <a:cs typeface="Microsoft Sans Serif"/>
              </a:rPr>
              <a:t>Бы</a:t>
            </a:r>
            <a:r>
              <a:rPr sz="1800" spc="25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5053" y="5534659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spc="5" dirty="0">
                <a:latin typeface="Microsoft Sans Serif"/>
                <a:cs typeface="Microsoft Sans Serif"/>
              </a:rPr>
              <a:t>а</a:t>
            </a:r>
            <a:r>
              <a:rPr sz="1800" spc="30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7828" y="4256341"/>
            <a:ext cx="2335530" cy="1166495"/>
            <a:chOff x="3957828" y="4256341"/>
            <a:chExt cx="2335530" cy="1166495"/>
          </a:xfrm>
        </p:grpSpPr>
        <p:sp>
          <p:nvSpPr>
            <p:cNvPr id="18" name="object 18"/>
            <p:cNvSpPr/>
            <p:nvPr/>
          </p:nvSpPr>
          <p:spPr>
            <a:xfrm>
              <a:off x="3957828" y="4261103"/>
              <a:ext cx="1762125" cy="0"/>
            </a:xfrm>
            <a:custGeom>
              <a:avLst/>
              <a:gdLst/>
              <a:ahLst/>
              <a:cxnLst/>
              <a:rect l="l" t="t" r="r" b="b"/>
              <a:pathLst>
                <a:path w="1762125">
                  <a:moveTo>
                    <a:pt x="17621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4406" y="4321301"/>
              <a:ext cx="175260" cy="698500"/>
            </a:xfrm>
            <a:custGeom>
              <a:avLst/>
              <a:gdLst/>
              <a:ahLst/>
              <a:cxnLst/>
              <a:rect l="l" t="t" r="r" b="b"/>
              <a:pathLst>
                <a:path w="175260" h="698500">
                  <a:moveTo>
                    <a:pt x="131445" y="0"/>
                  </a:moveTo>
                  <a:lnTo>
                    <a:pt x="43815" y="0"/>
                  </a:lnTo>
                  <a:lnTo>
                    <a:pt x="43815" y="610362"/>
                  </a:lnTo>
                  <a:lnTo>
                    <a:pt x="0" y="610362"/>
                  </a:lnTo>
                  <a:lnTo>
                    <a:pt x="87630" y="697992"/>
                  </a:lnTo>
                  <a:lnTo>
                    <a:pt x="175260" y="610362"/>
                  </a:lnTo>
                  <a:lnTo>
                    <a:pt x="131445" y="610362"/>
                  </a:lnTo>
                  <a:lnTo>
                    <a:pt x="13144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34406" y="4321301"/>
              <a:ext cx="175260" cy="698500"/>
            </a:xfrm>
            <a:custGeom>
              <a:avLst/>
              <a:gdLst/>
              <a:ahLst/>
              <a:cxnLst/>
              <a:rect l="l" t="t" r="r" b="b"/>
              <a:pathLst>
                <a:path w="175260" h="698500">
                  <a:moveTo>
                    <a:pt x="0" y="610362"/>
                  </a:moveTo>
                  <a:lnTo>
                    <a:pt x="43815" y="610362"/>
                  </a:lnTo>
                  <a:lnTo>
                    <a:pt x="43815" y="0"/>
                  </a:lnTo>
                  <a:lnTo>
                    <a:pt x="131445" y="0"/>
                  </a:lnTo>
                  <a:lnTo>
                    <a:pt x="131445" y="610362"/>
                  </a:lnTo>
                  <a:lnTo>
                    <a:pt x="175260" y="610362"/>
                  </a:lnTo>
                  <a:lnTo>
                    <a:pt x="87630" y="697992"/>
                  </a:lnTo>
                  <a:lnTo>
                    <a:pt x="0" y="610362"/>
                  </a:lnTo>
                  <a:close/>
                </a:path>
              </a:pathLst>
            </a:custGeom>
            <a:ln w="253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2832" y="4809743"/>
              <a:ext cx="1155700" cy="608330"/>
            </a:xfrm>
            <a:custGeom>
              <a:avLst/>
              <a:gdLst/>
              <a:ahLst/>
              <a:cxnLst/>
              <a:rect l="l" t="t" r="r" b="b"/>
              <a:pathLst>
                <a:path w="1155700" h="608329">
                  <a:moveTo>
                    <a:pt x="1155191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1155191" y="608075"/>
                  </a:lnTo>
                  <a:lnTo>
                    <a:pt x="115519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2832" y="4809743"/>
              <a:ext cx="1155700" cy="608330"/>
            </a:xfrm>
            <a:custGeom>
              <a:avLst/>
              <a:gdLst/>
              <a:ahLst/>
              <a:cxnLst/>
              <a:rect l="l" t="t" r="r" b="b"/>
              <a:pathLst>
                <a:path w="1155700" h="608329">
                  <a:moveTo>
                    <a:pt x="0" y="608075"/>
                  </a:moveTo>
                  <a:lnTo>
                    <a:pt x="1155191" y="608075"/>
                  </a:lnTo>
                  <a:lnTo>
                    <a:pt x="1155191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8780" y="4285487"/>
              <a:ext cx="273050" cy="536575"/>
            </a:xfrm>
            <a:custGeom>
              <a:avLst/>
              <a:gdLst/>
              <a:ahLst/>
              <a:cxnLst/>
              <a:rect l="l" t="t" r="r" b="b"/>
              <a:pathLst>
                <a:path w="273050" h="536575">
                  <a:moveTo>
                    <a:pt x="204597" y="0"/>
                  </a:moveTo>
                  <a:lnTo>
                    <a:pt x="68199" y="0"/>
                  </a:lnTo>
                  <a:lnTo>
                    <a:pt x="68199" y="400050"/>
                  </a:lnTo>
                  <a:lnTo>
                    <a:pt x="0" y="400050"/>
                  </a:lnTo>
                  <a:lnTo>
                    <a:pt x="136398" y="536448"/>
                  </a:lnTo>
                  <a:lnTo>
                    <a:pt x="272796" y="400050"/>
                  </a:lnTo>
                  <a:lnTo>
                    <a:pt x="204597" y="400050"/>
                  </a:lnTo>
                  <a:lnTo>
                    <a:pt x="20459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8780" y="4285487"/>
              <a:ext cx="273050" cy="536575"/>
            </a:xfrm>
            <a:custGeom>
              <a:avLst/>
              <a:gdLst/>
              <a:ahLst/>
              <a:cxnLst/>
              <a:rect l="l" t="t" r="r" b="b"/>
              <a:pathLst>
                <a:path w="273050" h="536575">
                  <a:moveTo>
                    <a:pt x="0" y="400050"/>
                  </a:moveTo>
                  <a:lnTo>
                    <a:pt x="68199" y="400050"/>
                  </a:lnTo>
                  <a:lnTo>
                    <a:pt x="68199" y="0"/>
                  </a:lnTo>
                  <a:lnTo>
                    <a:pt x="204597" y="0"/>
                  </a:lnTo>
                  <a:lnTo>
                    <a:pt x="204597" y="400050"/>
                  </a:lnTo>
                  <a:lnTo>
                    <a:pt x="272796" y="400050"/>
                  </a:lnTo>
                  <a:lnTo>
                    <a:pt x="136398" y="536448"/>
                  </a:lnTo>
                  <a:lnTo>
                    <a:pt x="0" y="400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94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712" y="332656"/>
            <a:ext cx="689262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Результаты</a:t>
            </a:r>
            <a:r>
              <a:rPr spc="-60" dirty="0"/>
              <a:t> </a:t>
            </a:r>
            <a:r>
              <a:rPr spc="5" dirty="0"/>
              <a:t>проекта.</a:t>
            </a:r>
          </a:p>
          <a:p>
            <a:pPr marL="12700" marR="5080" algn="ctr">
              <a:lnSpc>
                <a:spcPct val="100000"/>
              </a:lnSpc>
            </a:pPr>
            <a:r>
              <a:rPr spc="-10" dirty="0"/>
              <a:t>Разработанные</a:t>
            </a:r>
            <a:r>
              <a:rPr spc="-75" dirty="0"/>
              <a:t> </a:t>
            </a:r>
            <a:r>
              <a:rPr spc="60" dirty="0"/>
              <a:t>стандарты</a:t>
            </a:r>
            <a:r>
              <a:rPr spc="-60" dirty="0"/>
              <a:t> </a:t>
            </a:r>
            <a:r>
              <a:rPr spc="-35" dirty="0"/>
              <a:t>(СОК) </a:t>
            </a:r>
            <a:r>
              <a:rPr spc="-919" dirty="0"/>
              <a:t> </a:t>
            </a:r>
            <a:r>
              <a:rPr spc="-40" dirty="0"/>
              <a:t>по</a:t>
            </a:r>
            <a:r>
              <a:rPr spc="-50" dirty="0"/>
              <a:t> внедренным</a:t>
            </a:r>
            <a:r>
              <a:rPr spc="-40" dirty="0"/>
              <a:t> </a:t>
            </a:r>
            <a:r>
              <a:rPr spc="-100" dirty="0"/>
              <a:t>улучшениям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6" y="2156917"/>
            <a:ext cx="74142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1395" algn="l"/>
                <a:tab pos="4653915" algn="l"/>
                <a:tab pos="6813550" algn="l"/>
              </a:tabLst>
            </a:pPr>
            <a:r>
              <a:rPr sz="2800" i="1" spc="-5" dirty="0">
                <a:latin typeface="Arial"/>
                <a:cs typeface="Arial"/>
              </a:rPr>
              <a:t>1.</a:t>
            </a:r>
            <a:r>
              <a:rPr sz="2800" i="1" spc="-4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В</a:t>
            </a:r>
            <a:r>
              <a:rPr sz="2800" i="1" spc="-20" dirty="0">
                <a:latin typeface="Arial"/>
                <a:cs typeface="Arial"/>
              </a:rPr>
              <a:t>ы</a:t>
            </a:r>
            <a:r>
              <a:rPr sz="2800" i="1" spc="-5" dirty="0">
                <a:latin typeface="Arial"/>
                <a:cs typeface="Arial"/>
              </a:rPr>
              <a:t>д</a:t>
            </a:r>
            <a:r>
              <a:rPr sz="2800" i="1" spc="5" dirty="0">
                <a:latin typeface="Arial"/>
                <a:cs typeface="Arial"/>
              </a:rPr>
              <a:t>е</a:t>
            </a:r>
            <a:r>
              <a:rPr sz="2800" i="1" spc="-5" dirty="0">
                <a:latin typeface="Arial"/>
                <a:cs typeface="Arial"/>
              </a:rPr>
              <a:t>лено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спец</a:t>
            </a:r>
            <a:r>
              <a:rPr sz="2800" i="1" spc="5" dirty="0">
                <a:latin typeface="Arial"/>
                <a:cs typeface="Arial"/>
              </a:rPr>
              <a:t>и</a:t>
            </a:r>
            <a:r>
              <a:rPr sz="2800" i="1" spc="-10" dirty="0">
                <a:latin typeface="Arial"/>
                <a:cs typeface="Arial"/>
              </a:rPr>
              <a:t>ально</a:t>
            </a:r>
            <a:r>
              <a:rPr sz="2800" i="1" spc="-5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10" dirty="0">
                <a:latin typeface="Arial"/>
                <a:cs typeface="Arial"/>
              </a:rPr>
              <a:t>пом</a:t>
            </a:r>
            <a:r>
              <a:rPr sz="2800" i="1" spc="5" dirty="0">
                <a:latin typeface="Arial"/>
                <a:cs typeface="Arial"/>
              </a:rPr>
              <a:t>е</a:t>
            </a:r>
            <a:r>
              <a:rPr sz="2800" i="1" spc="-10" dirty="0">
                <a:latin typeface="Arial"/>
                <a:cs typeface="Arial"/>
              </a:rPr>
              <a:t>щен</a:t>
            </a:r>
            <a:r>
              <a:rPr sz="2800" i="1" dirty="0">
                <a:latin typeface="Arial"/>
                <a:cs typeface="Arial"/>
              </a:rPr>
              <a:t>и</a:t>
            </a:r>
            <a:r>
              <a:rPr sz="2800" i="1" spc="-5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для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5306" y="2584195"/>
            <a:ext cx="43992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24965" algn="l"/>
                <a:tab pos="1963420" algn="l"/>
                <a:tab pos="2686050" algn="l"/>
                <a:tab pos="3166110" algn="l"/>
                <a:tab pos="3749675" algn="l"/>
              </a:tabLst>
            </a:pPr>
            <a:r>
              <a:rPr sz="2800" i="1" spc="-5" dirty="0">
                <a:latin typeface="Arial"/>
                <a:cs typeface="Arial"/>
              </a:rPr>
              <a:t>х</a:t>
            </a:r>
            <a:r>
              <a:rPr sz="2800" i="1" dirty="0">
                <a:latin typeface="Arial"/>
                <a:cs typeface="Arial"/>
              </a:rPr>
              <a:t>р</a:t>
            </a:r>
            <a:r>
              <a:rPr sz="2800" i="1" spc="-10" dirty="0">
                <a:latin typeface="Arial"/>
                <a:cs typeface="Arial"/>
              </a:rPr>
              <a:t>ан</a:t>
            </a:r>
            <a:r>
              <a:rPr sz="2800" i="1" dirty="0">
                <a:latin typeface="Arial"/>
                <a:cs typeface="Arial"/>
              </a:rPr>
              <a:t>е</a:t>
            </a:r>
            <a:r>
              <a:rPr sz="2800" i="1" spc="-10" dirty="0">
                <a:latin typeface="Arial"/>
                <a:cs typeface="Arial"/>
              </a:rPr>
              <a:t>н</a:t>
            </a:r>
            <a:r>
              <a:rPr sz="2800" i="1" spc="5" dirty="0">
                <a:latin typeface="Arial"/>
                <a:cs typeface="Arial"/>
              </a:rPr>
              <a:t>и</a:t>
            </a:r>
            <a:r>
              <a:rPr sz="2800" i="1" spc="-5" dirty="0">
                <a:latin typeface="Arial"/>
                <a:cs typeface="Arial"/>
              </a:rPr>
              <a:t>я</a:t>
            </a:r>
            <a:r>
              <a:rPr sz="2800" i="1" dirty="0">
                <a:latin typeface="Arial"/>
                <a:cs typeface="Arial"/>
              </a:rPr>
              <a:t>		</a:t>
            </a:r>
            <a:r>
              <a:rPr sz="2800" i="1" spc="-5" dirty="0">
                <a:latin typeface="Arial"/>
                <a:cs typeface="Arial"/>
              </a:rPr>
              <a:t>л</a:t>
            </a:r>
            <a:r>
              <a:rPr sz="2800" i="1" spc="-20" dirty="0">
                <a:latin typeface="Arial"/>
                <a:cs typeface="Arial"/>
              </a:rPr>
              <a:t>ы</a:t>
            </a:r>
            <a:r>
              <a:rPr sz="2800" i="1" spc="-5" dirty="0">
                <a:latin typeface="Arial"/>
                <a:cs typeface="Arial"/>
              </a:rPr>
              <a:t>ж,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в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10" dirty="0">
                <a:latin typeface="Arial"/>
                <a:cs typeface="Arial"/>
              </a:rPr>
              <a:t>нем  </a:t>
            </a:r>
            <a:r>
              <a:rPr sz="2800" i="1" spc="-5" dirty="0">
                <a:latin typeface="Arial"/>
                <a:cs typeface="Arial"/>
              </a:rPr>
              <a:t>ячейки	для	хранения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5306" y="3437331"/>
            <a:ext cx="4295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спортивного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инвентаря.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406" y="3864609"/>
            <a:ext cx="2557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1951355" algn="l"/>
              </a:tabLst>
            </a:pPr>
            <a:r>
              <a:rPr sz="2800" i="1" dirty="0">
                <a:latin typeface="Arial"/>
                <a:cs typeface="Arial"/>
              </a:rPr>
              <a:t>2.</a:t>
            </a:r>
            <a:r>
              <a:rPr sz="2800" i="1" spc="-4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Лыжи	и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пе</a:t>
            </a:r>
            <a:r>
              <a:rPr sz="2800" i="1" spc="-5" dirty="0">
                <a:latin typeface="Arial"/>
                <a:cs typeface="Arial"/>
              </a:rPr>
              <a:t>р</a:t>
            </a:r>
            <a:r>
              <a:rPr sz="2800" i="1" spc="-10" dirty="0">
                <a:latin typeface="Arial"/>
                <a:cs typeface="Arial"/>
              </a:rPr>
              <a:t>ем</a:t>
            </a:r>
            <a:r>
              <a:rPr sz="2800" i="1" spc="15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щ</a:t>
            </a:r>
            <a:r>
              <a:rPr sz="2800" i="1" spc="-10" dirty="0">
                <a:latin typeface="Arial"/>
                <a:cs typeface="Arial"/>
              </a:rPr>
              <a:t>ены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4315" y="3864609"/>
            <a:ext cx="2129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спортивный</a:t>
            </a:r>
            <a:endParaRPr sz="2800">
              <a:latin typeface="Arial"/>
              <a:cs typeface="Arial"/>
            </a:endParaRPr>
          </a:p>
          <a:p>
            <a:pPr marL="303530" algn="ctr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6185" y="2584195"/>
            <a:ext cx="23710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" algn="r">
              <a:lnSpc>
                <a:spcPct val="100000"/>
              </a:lnSpc>
              <a:spcBef>
                <a:spcPts val="95"/>
              </a:spcBef>
              <a:tabLst>
                <a:tab pos="1191895" algn="l"/>
                <a:tab pos="1864360" algn="l"/>
              </a:tabLst>
            </a:pPr>
            <a:r>
              <a:rPr sz="2800" i="1" spc="-10" dirty="0">
                <a:latin typeface="Arial"/>
                <a:cs typeface="Arial"/>
              </a:rPr>
              <a:t>изг</a:t>
            </a:r>
            <a:r>
              <a:rPr sz="2800" i="1" spc="10" dirty="0">
                <a:latin typeface="Arial"/>
                <a:cs typeface="Arial"/>
              </a:rPr>
              <a:t>о</a:t>
            </a:r>
            <a:r>
              <a:rPr sz="2800" i="1" spc="-5" dirty="0">
                <a:latin typeface="Arial"/>
                <a:cs typeface="Arial"/>
              </a:rPr>
              <a:t>то</a:t>
            </a:r>
            <a:r>
              <a:rPr sz="2800" i="1" dirty="0">
                <a:latin typeface="Arial"/>
                <a:cs typeface="Arial"/>
              </a:rPr>
              <a:t>в</a:t>
            </a:r>
            <a:r>
              <a:rPr sz="2800" i="1" spc="-5" dirty="0">
                <a:latin typeface="Arial"/>
                <a:cs typeface="Arial"/>
              </a:rPr>
              <a:t>ле</a:t>
            </a:r>
            <a:r>
              <a:rPr sz="2800" i="1" dirty="0">
                <a:latin typeface="Arial"/>
                <a:cs typeface="Arial"/>
              </a:rPr>
              <a:t>н</a:t>
            </a:r>
            <a:r>
              <a:rPr sz="2800" i="1" spc="-5" dirty="0">
                <a:latin typeface="Arial"/>
                <a:cs typeface="Arial"/>
              </a:rPr>
              <a:t>ы  </a:t>
            </a:r>
            <a:r>
              <a:rPr sz="2800" i="1" spc="-10" dirty="0">
                <a:latin typeface="Arial"/>
                <a:cs typeface="Arial"/>
              </a:rPr>
              <a:t>лы</a:t>
            </a:r>
            <a:r>
              <a:rPr sz="2800" i="1" spc="-5" dirty="0">
                <a:latin typeface="Arial"/>
                <a:cs typeface="Arial"/>
              </a:rPr>
              <a:t>ж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и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д</a:t>
            </a:r>
            <a:r>
              <a:rPr sz="2800" i="1" dirty="0">
                <a:latin typeface="Arial"/>
                <a:cs typeface="Arial"/>
              </a:rPr>
              <a:t>р</a:t>
            </a:r>
            <a:r>
              <a:rPr sz="2800" i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403860" marR="6985" indent="97155" algn="r">
              <a:lnSpc>
                <a:spcPct val="100000"/>
              </a:lnSpc>
            </a:pPr>
            <a:r>
              <a:rPr sz="2800" i="1" spc="5" dirty="0">
                <a:latin typeface="Arial"/>
                <a:cs typeface="Arial"/>
              </a:rPr>
              <a:t>и</a:t>
            </a:r>
            <a:r>
              <a:rPr sz="2800" i="1" spc="-10" dirty="0">
                <a:latin typeface="Arial"/>
                <a:cs typeface="Arial"/>
              </a:rPr>
              <a:t>нвент</a:t>
            </a:r>
            <a:r>
              <a:rPr sz="2800" i="1" spc="10" dirty="0">
                <a:latin typeface="Arial"/>
                <a:cs typeface="Arial"/>
              </a:rPr>
              <a:t>а</a:t>
            </a:r>
            <a:r>
              <a:rPr sz="2800" i="1" spc="5" dirty="0">
                <a:latin typeface="Arial"/>
                <a:cs typeface="Arial"/>
              </a:rPr>
              <a:t>р</a:t>
            </a:r>
            <a:r>
              <a:rPr sz="2800" i="1" spc="-5" dirty="0">
                <a:latin typeface="Arial"/>
                <a:cs typeface="Arial"/>
              </a:rPr>
              <a:t>ь  специал</a:t>
            </a:r>
            <a:r>
              <a:rPr sz="2800" i="1" spc="5" dirty="0">
                <a:latin typeface="Arial"/>
                <a:cs typeface="Arial"/>
              </a:rPr>
              <a:t>ь</a:t>
            </a:r>
            <a:r>
              <a:rPr sz="2800" i="1" dirty="0">
                <a:latin typeface="Arial"/>
                <a:cs typeface="Arial"/>
              </a:rPr>
              <a:t>н</a:t>
            </a:r>
            <a:r>
              <a:rPr sz="2800" i="1" spc="-5" dirty="0">
                <a:latin typeface="Arial"/>
                <a:cs typeface="Arial"/>
              </a:rPr>
              <a:t>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406" y="4717745"/>
            <a:ext cx="503237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оборудованное помещение.</a:t>
            </a:r>
            <a:endParaRPr sz="2800" dirty="0">
              <a:latin typeface="Arial"/>
              <a:cs typeface="Arial"/>
            </a:endParaRPr>
          </a:p>
          <a:p>
            <a:pPr marL="355600" marR="210820" indent="-342900">
              <a:lnSpc>
                <a:spcPct val="100000"/>
              </a:lnSpc>
              <a:spcBef>
                <a:spcPts val="5"/>
              </a:spcBef>
              <a:tabLst>
                <a:tab pos="3205480" algn="l"/>
              </a:tabLst>
            </a:pPr>
            <a:r>
              <a:rPr sz="2800" i="1" dirty="0">
                <a:latin typeface="Arial"/>
                <a:cs typeface="Arial"/>
              </a:rPr>
              <a:t>3</a:t>
            </a:r>
            <a:r>
              <a:rPr sz="2800" i="1" spc="-5" dirty="0">
                <a:latin typeface="Arial"/>
                <a:cs typeface="Arial"/>
              </a:rPr>
              <a:t>.</a:t>
            </a:r>
            <a:r>
              <a:rPr sz="2800" i="1" spc="-42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Измен</a:t>
            </a:r>
            <a:r>
              <a:rPr sz="2800" i="1" dirty="0">
                <a:latin typeface="Arial"/>
                <a:cs typeface="Arial"/>
              </a:rPr>
              <a:t>е</a:t>
            </a:r>
            <a:r>
              <a:rPr sz="2800" i="1" spc="-5" dirty="0">
                <a:latin typeface="Arial"/>
                <a:cs typeface="Arial"/>
              </a:rPr>
              <a:t>н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 err="1" smtClean="0">
                <a:latin typeface="Arial"/>
                <a:cs typeface="Arial"/>
              </a:rPr>
              <a:t>ма</a:t>
            </a:r>
            <a:r>
              <a:rPr sz="2800" i="1" spc="15" dirty="0" err="1" smtClean="0">
                <a:latin typeface="Arial"/>
                <a:cs typeface="Arial"/>
              </a:rPr>
              <a:t>р</a:t>
            </a:r>
            <a:r>
              <a:rPr sz="2800" i="1" spc="-10" dirty="0" err="1" smtClean="0">
                <a:latin typeface="Arial"/>
                <a:cs typeface="Arial"/>
              </a:rPr>
              <a:t>шрут</a:t>
            </a:r>
            <a:endParaRPr lang="ru-RU" sz="2800" i="1" spc="-10" dirty="0">
              <a:latin typeface="Arial"/>
              <a:cs typeface="Arial"/>
            </a:endParaRPr>
          </a:p>
          <a:p>
            <a:pPr marL="355600" marR="210820" indent="-342900">
              <a:lnSpc>
                <a:spcPct val="100000"/>
              </a:lnSpc>
              <a:spcBef>
                <a:spcPts val="5"/>
              </a:spcBef>
              <a:tabLst>
                <a:tab pos="3205480" algn="l"/>
              </a:tabLst>
            </a:pPr>
            <a:r>
              <a:rPr sz="2800" i="1" spc="-5" dirty="0" err="1" smtClean="0">
                <a:latin typeface="Arial"/>
                <a:cs typeface="Arial"/>
              </a:rPr>
              <a:t>Откорректированы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994" y="5145151"/>
            <a:ext cx="200215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9305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д</a:t>
            </a:r>
            <a:r>
              <a:rPr sz="2800" i="1" dirty="0">
                <a:latin typeface="Arial"/>
                <a:cs typeface="Arial"/>
              </a:rPr>
              <a:t>е</a:t>
            </a:r>
            <a:r>
              <a:rPr sz="2800" i="1" spc="-5" dirty="0">
                <a:latin typeface="Arial"/>
                <a:cs typeface="Arial"/>
              </a:rPr>
              <a:t>т</a:t>
            </a:r>
            <a:r>
              <a:rPr sz="2800" i="1" spc="10" dirty="0">
                <a:latin typeface="Arial"/>
                <a:cs typeface="Arial"/>
              </a:rPr>
              <a:t>е</a:t>
            </a:r>
            <a:r>
              <a:rPr sz="2800" i="1" spc="-5" dirty="0">
                <a:latin typeface="Arial"/>
                <a:cs typeface="Arial"/>
              </a:rPr>
              <a:t>й.  </a:t>
            </a:r>
            <a:r>
              <a:rPr sz="2800" i="1" spc="-10" dirty="0">
                <a:latin typeface="Arial"/>
                <a:cs typeface="Arial"/>
              </a:rPr>
              <a:t>им</a:t>
            </a:r>
            <a:r>
              <a:rPr sz="2800" i="1" spc="5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ю</a:t>
            </a:r>
            <a:r>
              <a:rPr sz="2800" i="1" spc="-10" dirty="0">
                <a:latin typeface="Arial"/>
                <a:cs typeface="Arial"/>
              </a:rPr>
              <a:t>щ</a:t>
            </a:r>
            <a:r>
              <a:rPr sz="2800" i="1" spc="5" dirty="0">
                <a:latin typeface="Arial"/>
                <a:cs typeface="Arial"/>
              </a:rPr>
              <a:t>и</a:t>
            </a:r>
            <a:r>
              <a:rPr sz="2800" i="1" spc="-10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с</a:t>
            </a:r>
            <a:r>
              <a:rPr sz="2800" i="1" spc="-5" dirty="0">
                <a:latin typeface="Arial"/>
                <a:cs typeface="Arial"/>
              </a:rPr>
              <a:t>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306" y="5998260"/>
            <a:ext cx="553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инструктажи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для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обучающихся.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19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960729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Алмаева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Валерьевна- директор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586" y="2116785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Гончарова Алена Геннадьевна, заместитель </a:t>
            </a:r>
            <a:r>
              <a:rPr lang="ru-RU" sz="1400" b="1" dirty="0" smtClean="0">
                <a:solidFill>
                  <a:srgbClr val="002060"/>
                </a:solidFill>
              </a:rPr>
              <a:t>директора по УВР </a:t>
            </a:r>
            <a:r>
              <a:rPr lang="ru-RU" sz="1400" b="1" dirty="0" smtClean="0">
                <a:solidFill>
                  <a:srgbClr val="002060"/>
                </a:solidFill>
              </a:rPr>
              <a:t>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005064"/>
            <a:ext cx="580670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0066"/>
                </a:solidFill>
              </a:rPr>
              <a:t>Аникина </a:t>
            </a:r>
            <a:r>
              <a:rPr lang="ru-RU" sz="1400" b="1" dirty="0" smtClean="0">
                <a:solidFill>
                  <a:srgbClr val="000066"/>
                </a:solidFill>
              </a:rPr>
              <a:t>Лидия Витальевна,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099164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>
                <a:solidFill>
                  <a:srgbClr val="003366"/>
                </a:solidFill>
              </a:rPr>
              <a:t>Алмаев</a:t>
            </a:r>
            <a:r>
              <a:rPr lang="ru-RU" sz="1400" b="1" dirty="0">
                <a:solidFill>
                  <a:srgbClr val="003366"/>
                </a:solidFill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</a:rPr>
              <a:t>Виталий Олегович, </a:t>
            </a:r>
            <a:r>
              <a:rPr lang="ru-RU" sz="1400" b="1" dirty="0">
                <a:solidFill>
                  <a:srgbClr val="003366"/>
                </a:solidFill>
              </a:rPr>
              <a:t>учитель физической культуры </a:t>
            </a:r>
            <a:r>
              <a:rPr lang="ru-RU" sz="1400" b="1" dirty="0" smtClean="0">
                <a:solidFill>
                  <a:srgbClr val="002060"/>
                </a:solidFill>
              </a:rPr>
              <a:t>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9658" y="4653136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Кондратьева Нина Юрьевна-учитель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7414" name="Picture 6" descr="D:\Инфо\33 школа сад\Булатова К.К\ФОТО сотрудники к ЮБИЛЕЮ\WhatsApp Image 2021-10-28 at 11.08.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77" y="836712"/>
            <a:ext cx="784711" cy="108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 descr="D:\Сайт\Эмблема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58154" y="3376499"/>
            <a:ext cx="5774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0066"/>
                </a:solidFill>
              </a:rPr>
              <a:t>Алырчикова</a:t>
            </a:r>
            <a:r>
              <a:rPr lang="ru-RU" sz="1400" b="1" dirty="0" smtClean="0">
                <a:solidFill>
                  <a:srgbClr val="000066"/>
                </a:solidFill>
              </a:rPr>
              <a:t> Наталья Николаевна,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5368617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Титкова Наталья Николаевна-учитель </a:t>
            </a:r>
            <a:r>
              <a:rPr lang="ru-RU" sz="1400" b="1" dirty="0" smtClean="0">
                <a:solidFill>
                  <a:srgbClr val="002060"/>
                </a:solidFill>
              </a:rPr>
              <a:t>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75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70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149" r="1344" b="4145"/>
          <a:stretch/>
        </p:blipFill>
        <p:spPr>
          <a:xfrm>
            <a:off x="467544" y="1015740"/>
            <a:ext cx="8394584" cy="58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981" y="760348"/>
            <a:ext cx="6210634" cy="58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5" dirty="0"/>
              <a:t>Карта</a:t>
            </a:r>
            <a:r>
              <a:rPr sz="3600" b="1" spc="-65" dirty="0"/>
              <a:t> </a:t>
            </a:r>
            <a:r>
              <a:rPr sz="3600" b="1" dirty="0"/>
              <a:t>текущего</a:t>
            </a:r>
            <a:r>
              <a:rPr sz="3600" b="1" spc="-65" dirty="0"/>
              <a:t> </a:t>
            </a:r>
            <a:r>
              <a:rPr sz="3600" b="1" spc="-5" dirty="0"/>
              <a:t>состояния</a:t>
            </a:r>
            <a:endParaRPr sz="36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894397" y="1552765"/>
            <a:ext cx="7750175" cy="817244"/>
            <a:chOff x="894397" y="1552765"/>
            <a:chExt cx="7750175" cy="817244"/>
          </a:xfrm>
        </p:grpSpPr>
        <p:sp>
          <p:nvSpPr>
            <p:cNvPr id="4" name="object 4"/>
            <p:cNvSpPr/>
            <p:nvPr/>
          </p:nvSpPr>
          <p:spPr>
            <a:xfrm>
              <a:off x="899160" y="1557527"/>
              <a:ext cx="7740650" cy="807720"/>
            </a:xfrm>
            <a:custGeom>
              <a:avLst/>
              <a:gdLst/>
              <a:ahLst/>
              <a:cxnLst/>
              <a:rect l="l" t="t" r="r" b="b"/>
              <a:pathLst>
                <a:path w="7740650" h="807719">
                  <a:moveTo>
                    <a:pt x="7740396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7740396" y="807720"/>
                  </a:lnTo>
                  <a:lnTo>
                    <a:pt x="774039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60" y="1557527"/>
              <a:ext cx="7740650" cy="807720"/>
            </a:xfrm>
            <a:custGeom>
              <a:avLst/>
              <a:gdLst/>
              <a:ahLst/>
              <a:cxnLst/>
              <a:rect l="l" t="t" r="r" b="b"/>
              <a:pathLst>
                <a:path w="7740650" h="807719">
                  <a:moveTo>
                    <a:pt x="0" y="807720"/>
                  </a:moveTo>
                  <a:lnTo>
                    <a:pt x="7740396" y="807720"/>
                  </a:lnTo>
                  <a:lnTo>
                    <a:pt x="7740396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46298" y="1582674"/>
            <a:ext cx="32467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Обучающиеся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Принесение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лыж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дома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50473" y="2439733"/>
            <a:ext cx="438150" cy="565785"/>
            <a:chOff x="4550473" y="2439733"/>
            <a:chExt cx="438150" cy="565785"/>
          </a:xfrm>
        </p:grpSpPr>
        <p:sp>
          <p:nvSpPr>
            <p:cNvPr id="8" name="object 8"/>
            <p:cNvSpPr/>
            <p:nvPr/>
          </p:nvSpPr>
          <p:spPr>
            <a:xfrm>
              <a:off x="4555235" y="2444495"/>
              <a:ext cx="428625" cy="556260"/>
            </a:xfrm>
            <a:custGeom>
              <a:avLst/>
              <a:gdLst/>
              <a:ahLst/>
              <a:cxnLst/>
              <a:rect l="l" t="t" r="r" b="b"/>
              <a:pathLst>
                <a:path w="428625" h="556260">
                  <a:moveTo>
                    <a:pt x="321183" y="0"/>
                  </a:moveTo>
                  <a:lnTo>
                    <a:pt x="107061" y="0"/>
                  </a:lnTo>
                  <a:lnTo>
                    <a:pt x="107061" y="342138"/>
                  </a:lnTo>
                  <a:lnTo>
                    <a:pt x="0" y="342138"/>
                  </a:lnTo>
                  <a:lnTo>
                    <a:pt x="214122" y="556259"/>
                  </a:lnTo>
                  <a:lnTo>
                    <a:pt x="428243" y="342138"/>
                  </a:lnTo>
                  <a:lnTo>
                    <a:pt x="321183" y="342138"/>
                  </a:lnTo>
                  <a:lnTo>
                    <a:pt x="321183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5235" y="2444495"/>
              <a:ext cx="428625" cy="556260"/>
            </a:xfrm>
            <a:custGeom>
              <a:avLst/>
              <a:gdLst/>
              <a:ahLst/>
              <a:cxnLst/>
              <a:rect l="l" t="t" r="r" b="b"/>
              <a:pathLst>
                <a:path w="428625" h="556260">
                  <a:moveTo>
                    <a:pt x="0" y="342138"/>
                  </a:moveTo>
                  <a:lnTo>
                    <a:pt x="107061" y="342138"/>
                  </a:lnTo>
                  <a:lnTo>
                    <a:pt x="107061" y="0"/>
                  </a:lnTo>
                  <a:lnTo>
                    <a:pt x="321183" y="0"/>
                  </a:lnTo>
                  <a:lnTo>
                    <a:pt x="321183" y="342138"/>
                  </a:lnTo>
                  <a:lnTo>
                    <a:pt x="428243" y="342138"/>
                  </a:lnTo>
                  <a:lnTo>
                    <a:pt x="214122" y="556259"/>
                  </a:lnTo>
                  <a:lnTo>
                    <a:pt x="0" y="3421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94397" y="3058477"/>
            <a:ext cx="7750175" cy="709295"/>
            <a:chOff x="894397" y="3058477"/>
            <a:chExt cx="7750175" cy="709295"/>
          </a:xfrm>
        </p:grpSpPr>
        <p:sp>
          <p:nvSpPr>
            <p:cNvPr id="11" name="object 11"/>
            <p:cNvSpPr/>
            <p:nvPr/>
          </p:nvSpPr>
          <p:spPr>
            <a:xfrm>
              <a:off x="899160" y="3063239"/>
              <a:ext cx="7740650" cy="699770"/>
            </a:xfrm>
            <a:custGeom>
              <a:avLst/>
              <a:gdLst/>
              <a:ahLst/>
              <a:cxnLst/>
              <a:rect l="l" t="t" r="r" b="b"/>
              <a:pathLst>
                <a:path w="7740650" h="699770">
                  <a:moveTo>
                    <a:pt x="7740396" y="0"/>
                  </a:moveTo>
                  <a:lnTo>
                    <a:pt x="0" y="0"/>
                  </a:lnTo>
                  <a:lnTo>
                    <a:pt x="0" y="699516"/>
                  </a:lnTo>
                  <a:lnTo>
                    <a:pt x="7740396" y="699516"/>
                  </a:lnTo>
                  <a:lnTo>
                    <a:pt x="774039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160" y="3063239"/>
              <a:ext cx="7740650" cy="699770"/>
            </a:xfrm>
            <a:custGeom>
              <a:avLst/>
              <a:gdLst/>
              <a:ahLst/>
              <a:cxnLst/>
              <a:rect l="l" t="t" r="r" b="b"/>
              <a:pathLst>
                <a:path w="7740650" h="699770">
                  <a:moveTo>
                    <a:pt x="0" y="699516"/>
                  </a:moveTo>
                  <a:lnTo>
                    <a:pt x="7740396" y="699516"/>
                  </a:lnTo>
                  <a:lnTo>
                    <a:pt x="7740396" y="0"/>
                  </a:lnTo>
                  <a:lnTo>
                    <a:pt x="0" y="0"/>
                  </a:lnTo>
                  <a:lnTo>
                    <a:pt x="0" y="6995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50795" y="3109976"/>
            <a:ext cx="5884545" cy="624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39065" marR="5080" indent="-127000">
              <a:lnSpc>
                <a:spcPts val="2310"/>
              </a:lnSpc>
              <a:spcBef>
                <a:spcPts val="254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Обучающиеся,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учитель</a:t>
            </a:r>
            <a:r>
              <a:rPr sz="2000" b="1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физической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культуры </a:t>
            </a:r>
            <a:r>
              <a:rPr sz="2000" b="1" spc="-5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подготовки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Arial"/>
                <a:cs typeface="Arial"/>
              </a:rPr>
              <a:t>уроку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(611</a:t>
            </a:r>
            <a:r>
              <a:rPr sz="2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шагов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/2</a:t>
            </a: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мин.)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34293" y="5217985"/>
            <a:ext cx="405765" cy="487045"/>
            <a:chOff x="4634293" y="5217985"/>
            <a:chExt cx="405765" cy="487045"/>
          </a:xfrm>
        </p:grpSpPr>
        <p:sp>
          <p:nvSpPr>
            <p:cNvPr id="15" name="object 15"/>
            <p:cNvSpPr/>
            <p:nvPr/>
          </p:nvSpPr>
          <p:spPr>
            <a:xfrm>
              <a:off x="4639055" y="5222747"/>
              <a:ext cx="396240" cy="477520"/>
            </a:xfrm>
            <a:custGeom>
              <a:avLst/>
              <a:gdLst/>
              <a:ahLst/>
              <a:cxnLst/>
              <a:rect l="l" t="t" r="r" b="b"/>
              <a:pathLst>
                <a:path w="396239" h="477520">
                  <a:moveTo>
                    <a:pt x="297180" y="0"/>
                  </a:moveTo>
                  <a:lnTo>
                    <a:pt x="99060" y="0"/>
                  </a:lnTo>
                  <a:lnTo>
                    <a:pt x="99060" y="278891"/>
                  </a:lnTo>
                  <a:lnTo>
                    <a:pt x="0" y="278891"/>
                  </a:lnTo>
                  <a:lnTo>
                    <a:pt x="198120" y="477011"/>
                  </a:lnTo>
                  <a:lnTo>
                    <a:pt x="396240" y="278891"/>
                  </a:lnTo>
                  <a:lnTo>
                    <a:pt x="297180" y="278891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9055" y="5222747"/>
              <a:ext cx="396240" cy="477520"/>
            </a:xfrm>
            <a:custGeom>
              <a:avLst/>
              <a:gdLst/>
              <a:ahLst/>
              <a:cxnLst/>
              <a:rect l="l" t="t" r="r" b="b"/>
              <a:pathLst>
                <a:path w="396239" h="477520">
                  <a:moveTo>
                    <a:pt x="0" y="278891"/>
                  </a:moveTo>
                  <a:lnTo>
                    <a:pt x="99060" y="278891"/>
                  </a:lnTo>
                  <a:lnTo>
                    <a:pt x="99060" y="0"/>
                  </a:lnTo>
                  <a:lnTo>
                    <a:pt x="297180" y="0"/>
                  </a:lnTo>
                  <a:lnTo>
                    <a:pt x="297180" y="278891"/>
                  </a:lnTo>
                  <a:lnTo>
                    <a:pt x="396240" y="278891"/>
                  </a:lnTo>
                  <a:lnTo>
                    <a:pt x="198120" y="477011"/>
                  </a:lnTo>
                  <a:lnTo>
                    <a:pt x="0" y="278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94397" y="3837241"/>
            <a:ext cx="7750175" cy="2724150"/>
            <a:chOff x="894397" y="3837241"/>
            <a:chExt cx="7750175" cy="2724150"/>
          </a:xfrm>
        </p:grpSpPr>
        <p:sp>
          <p:nvSpPr>
            <p:cNvPr id="18" name="object 18"/>
            <p:cNvSpPr/>
            <p:nvPr/>
          </p:nvSpPr>
          <p:spPr>
            <a:xfrm>
              <a:off x="4602480" y="3842003"/>
              <a:ext cx="433070" cy="508000"/>
            </a:xfrm>
            <a:custGeom>
              <a:avLst/>
              <a:gdLst/>
              <a:ahLst/>
              <a:cxnLst/>
              <a:rect l="l" t="t" r="r" b="b"/>
              <a:pathLst>
                <a:path w="433070" h="508000">
                  <a:moveTo>
                    <a:pt x="324612" y="0"/>
                  </a:moveTo>
                  <a:lnTo>
                    <a:pt x="108204" y="0"/>
                  </a:lnTo>
                  <a:lnTo>
                    <a:pt x="108204" y="291084"/>
                  </a:lnTo>
                  <a:lnTo>
                    <a:pt x="0" y="291084"/>
                  </a:lnTo>
                  <a:lnTo>
                    <a:pt x="216408" y="507492"/>
                  </a:lnTo>
                  <a:lnTo>
                    <a:pt x="432816" y="291084"/>
                  </a:lnTo>
                  <a:lnTo>
                    <a:pt x="324612" y="291084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2480" y="3842003"/>
              <a:ext cx="433070" cy="508000"/>
            </a:xfrm>
            <a:custGeom>
              <a:avLst/>
              <a:gdLst/>
              <a:ahLst/>
              <a:cxnLst/>
              <a:rect l="l" t="t" r="r" b="b"/>
              <a:pathLst>
                <a:path w="433070" h="508000">
                  <a:moveTo>
                    <a:pt x="0" y="291084"/>
                  </a:moveTo>
                  <a:lnTo>
                    <a:pt x="108204" y="291084"/>
                  </a:lnTo>
                  <a:lnTo>
                    <a:pt x="108204" y="0"/>
                  </a:lnTo>
                  <a:lnTo>
                    <a:pt x="324612" y="0"/>
                  </a:lnTo>
                  <a:lnTo>
                    <a:pt x="324612" y="291084"/>
                  </a:lnTo>
                  <a:lnTo>
                    <a:pt x="432816" y="291084"/>
                  </a:lnTo>
                  <a:lnTo>
                    <a:pt x="216408" y="507492"/>
                  </a:lnTo>
                  <a:lnTo>
                    <a:pt x="0" y="2910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60" y="4366259"/>
              <a:ext cx="7740650" cy="792480"/>
            </a:xfrm>
            <a:custGeom>
              <a:avLst/>
              <a:gdLst/>
              <a:ahLst/>
              <a:cxnLst/>
              <a:rect l="l" t="t" r="r" b="b"/>
              <a:pathLst>
                <a:path w="7740650" h="792479">
                  <a:moveTo>
                    <a:pt x="7740396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740396" y="792480"/>
                  </a:lnTo>
                  <a:lnTo>
                    <a:pt x="774039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160" y="4366259"/>
              <a:ext cx="7740650" cy="792480"/>
            </a:xfrm>
            <a:custGeom>
              <a:avLst/>
              <a:gdLst/>
              <a:ahLst/>
              <a:cxnLst/>
              <a:rect l="l" t="t" r="r" b="b"/>
              <a:pathLst>
                <a:path w="7740650" h="792479">
                  <a:moveTo>
                    <a:pt x="0" y="792480"/>
                  </a:moveTo>
                  <a:lnTo>
                    <a:pt x="7740396" y="792480"/>
                  </a:lnTo>
                  <a:lnTo>
                    <a:pt x="7740396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160" y="5779007"/>
              <a:ext cx="7740650" cy="777240"/>
            </a:xfrm>
            <a:custGeom>
              <a:avLst/>
              <a:gdLst/>
              <a:ahLst/>
              <a:cxnLst/>
              <a:rect l="l" t="t" r="r" b="b"/>
              <a:pathLst>
                <a:path w="7740650" h="777240">
                  <a:moveTo>
                    <a:pt x="7740396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7740396" y="777240"/>
                  </a:lnTo>
                  <a:lnTo>
                    <a:pt x="774039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160" y="5779007"/>
              <a:ext cx="7740650" cy="777240"/>
            </a:xfrm>
            <a:custGeom>
              <a:avLst/>
              <a:gdLst/>
              <a:ahLst/>
              <a:cxnLst/>
              <a:rect l="l" t="t" r="r" b="b"/>
              <a:pathLst>
                <a:path w="7740650" h="777240">
                  <a:moveTo>
                    <a:pt x="0" y="777240"/>
                  </a:moveTo>
                  <a:lnTo>
                    <a:pt x="7740396" y="777240"/>
                  </a:lnTo>
                  <a:lnTo>
                    <a:pt x="7740396" y="0"/>
                  </a:lnTo>
                  <a:lnTo>
                    <a:pt x="0" y="0"/>
                  </a:lnTo>
                  <a:lnTo>
                    <a:pt x="0" y="7772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74850" y="4459300"/>
            <a:ext cx="5885815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Обучающиеся,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учитель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физической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культуры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окончания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урока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r>
              <a:rPr sz="20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шагов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/1</a:t>
            </a: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мин.)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8335" y="5865063"/>
            <a:ext cx="2727325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9580">
              <a:lnSpc>
                <a:spcPts val="2300"/>
              </a:lnSpc>
              <a:spcBef>
                <a:spcPts val="260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Обучающиеся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Унесение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лыж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домой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571041" y="1781365"/>
            <a:ext cx="1200150" cy="1144905"/>
            <a:chOff x="7571041" y="1781365"/>
            <a:chExt cx="1200150" cy="1144905"/>
          </a:xfrm>
        </p:grpSpPr>
        <p:sp>
          <p:nvSpPr>
            <p:cNvPr id="27" name="object 27"/>
            <p:cNvSpPr/>
            <p:nvPr/>
          </p:nvSpPr>
          <p:spPr>
            <a:xfrm>
              <a:off x="7575804" y="1786127"/>
              <a:ext cx="1190625" cy="1135380"/>
            </a:xfrm>
            <a:custGeom>
              <a:avLst/>
              <a:gdLst/>
              <a:ahLst/>
              <a:cxnLst/>
              <a:rect l="l" t="t" r="r" b="b"/>
              <a:pathLst>
                <a:path w="1190625" h="1135380">
                  <a:moveTo>
                    <a:pt x="800226" y="0"/>
                  </a:moveTo>
                  <a:lnTo>
                    <a:pt x="595122" y="304926"/>
                  </a:lnTo>
                  <a:lnTo>
                    <a:pt x="460248" y="120650"/>
                  </a:lnTo>
                  <a:lnTo>
                    <a:pt x="402971" y="332232"/>
                  </a:lnTo>
                  <a:lnTo>
                    <a:pt x="20447" y="120650"/>
                  </a:lnTo>
                  <a:lnTo>
                    <a:pt x="255016" y="400431"/>
                  </a:lnTo>
                  <a:lnTo>
                    <a:pt x="0" y="452882"/>
                  </a:lnTo>
                  <a:lnTo>
                    <a:pt x="205104" y="618998"/>
                  </a:lnTo>
                  <a:lnTo>
                    <a:pt x="7493" y="766699"/>
                  </a:lnTo>
                  <a:lnTo>
                    <a:pt x="312293" y="732536"/>
                  </a:lnTo>
                  <a:lnTo>
                    <a:pt x="262381" y="925957"/>
                  </a:lnTo>
                  <a:lnTo>
                    <a:pt x="425069" y="821436"/>
                  </a:lnTo>
                  <a:lnTo>
                    <a:pt x="467614" y="1135380"/>
                  </a:lnTo>
                  <a:lnTo>
                    <a:pt x="580390" y="784987"/>
                  </a:lnTo>
                  <a:lnTo>
                    <a:pt x="729996" y="1037463"/>
                  </a:lnTo>
                  <a:lnTo>
                    <a:pt x="772541" y="759968"/>
                  </a:lnTo>
                  <a:lnTo>
                    <a:pt x="999871" y="951102"/>
                  </a:lnTo>
                  <a:lnTo>
                    <a:pt x="927735" y="680338"/>
                  </a:lnTo>
                  <a:lnTo>
                    <a:pt x="1190244" y="698626"/>
                  </a:lnTo>
                  <a:lnTo>
                    <a:pt x="970152" y="550545"/>
                  </a:lnTo>
                  <a:lnTo>
                    <a:pt x="1162557" y="427736"/>
                  </a:lnTo>
                  <a:lnTo>
                    <a:pt x="920369" y="384556"/>
                  </a:lnTo>
                  <a:lnTo>
                    <a:pt x="1012825" y="234314"/>
                  </a:lnTo>
                  <a:lnTo>
                    <a:pt x="780034" y="279908"/>
                  </a:lnTo>
                  <a:lnTo>
                    <a:pt x="8002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75804" y="1786127"/>
              <a:ext cx="1190625" cy="1135380"/>
            </a:xfrm>
            <a:custGeom>
              <a:avLst/>
              <a:gdLst/>
              <a:ahLst/>
              <a:cxnLst/>
              <a:rect l="l" t="t" r="r" b="b"/>
              <a:pathLst>
                <a:path w="1190625" h="1135380">
                  <a:moveTo>
                    <a:pt x="595122" y="304926"/>
                  </a:moveTo>
                  <a:lnTo>
                    <a:pt x="800226" y="0"/>
                  </a:lnTo>
                  <a:lnTo>
                    <a:pt x="780034" y="279908"/>
                  </a:lnTo>
                  <a:lnTo>
                    <a:pt x="1012825" y="234314"/>
                  </a:lnTo>
                  <a:lnTo>
                    <a:pt x="920369" y="384556"/>
                  </a:lnTo>
                  <a:lnTo>
                    <a:pt x="1162557" y="427736"/>
                  </a:lnTo>
                  <a:lnTo>
                    <a:pt x="970152" y="550545"/>
                  </a:lnTo>
                  <a:lnTo>
                    <a:pt x="1190244" y="698626"/>
                  </a:lnTo>
                  <a:lnTo>
                    <a:pt x="927735" y="680338"/>
                  </a:lnTo>
                  <a:lnTo>
                    <a:pt x="999871" y="951102"/>
                  </a:lnTo>
                  <a:lnTo>
                    <a:pt x="772541" y="759968"/>
                  </a:lnTo>
                  <a:lnTo>
                    <a:pt x="729996" y="1037463"/>
                  </a:lnTo>
                  <a:lnTo>
                    <a:pt x="580390" y="784987"/>
                  </a:lnTo>
                  <a:lnTo>
                    <a:pt x="467614" y="1135380"/>
                  </a:lnTo>
                  <a:lnTo>
                    <a:pt x="425069" y="821436"/>
                  </a:lnTo>
                  <a:lnTo>
                    <a:pt x="262381" y="925957"/>
                  </a:lnTo>
                  <a:lnTo>
                    <a:pt x="312293" y="732536"/>
                  </a:lnTo>
                  <a:lnTo>
                    <a:pt x="7493" y="766699"/>
                  </a:lnTo>
                  <a:lnTo>
                    <a:pt x="205104" y="618998"/>
                  </a:lnTo>
                  <a:lnTo>
                    <a:pt x="0" y="452882"/>
                  </a:lnTo>
                  <a:lnTo>
                    <a:pt x="255016" y="400431"/>
                  </a:lnTo>
                  <a:lnTo>
                    <a:pt x="20447" y="120650"/>
                  </a:lnTo>
                  <a:lnTo>
                    <a:pt x="402971" y="332232"/>
                  </a:lnTo>
                  <a:lnTo>
                    <a:pt x="460248" y="120650"/>
                  </a:lnTo>
                  <a:lnTo>
                    <a:pt x="595122" y="3049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077327" y="21313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60045" y="1170241"/>
            <a:ext cx="1247140" cy="1136015"/>
            <a:chOff x="6460045" y="1170241"/>
            <a:chExt cx="1247140" cy="1136015"/>
          </a:xfrm>
        </p:grpSpPr>
        <p:sp>
          <p:nvSpPr>
            <p:cNvPr id="31" name="object 31"/>
            <p:cNvSpPr/>
            <p:nvPr/>
          </p:nvSpPr>
          <p:spPr>
            <a:xfrm>
              <a:off x="6464808" y="1175003"/>
              <a:ext cx="1237615" cy="1126490"/>
            </a:xfrm>
            <a:custGeom>
              <a:avLst/>
              <a:gdLst/>
              <a:ahLst/>
              <a:cxnLst/>
              <a:rect l="l" t="t" r="r" b="b"/>
              <a:pathLst>
                <a:path w="1237615" h="1126489">
                  <a:moveTo>
                    <a:pt x="831976" y="0"/>
                  </a:moveTo>
                  <a:lnTo>
                    <a:pt x="618743" y="302387"/>
                  </a:lnTo>
                  <a:lnTo>
                    <a:pt x="478536" y="119634"/>
                  </a:lnTo>
                  <a:lnTo>
                    <a:pt x="418972" y="329565"/>
                  </a:lnTo>
                  <a:lnTo>
                    <a:pt x="21208" y="119634"/>
                  </a:lnTo>
                  <a:lnTo>
                    <a:pt x="265048" y="397129"/>
                  </a:lnTo>
                  <a:lnTo>
                    <a:pt x="0" y="449199"/>
                  </a:lnTo>
                  <a:lnTo>
                    <a:pt x="213233" y="613918"/>
                  </a:lnTo>
                  <a:lnTo>
                    <a:pt x="7746" y="760603"/>
                  </a:lnTo>
                  <a:lnTo>
                    <a:pt x="324612" y="726694"/>
                  </a:lnTo>
                  <a:lnTo>
                    <a:pt x="272795" y="918591"/>
                  </a:lnTo>
                  <a:lnTo>
                    <a:pt x="441960" y="814832"/>
                  </a:lnTo>
                  <a:lnTo>
                    <a:pt x="486156" y="1126236"/>
                  </a:lnTo>
                  <a:lnTo>
                    <a:pt x="603376" y="778763"/>
                  </a:lnTo>
                  <a:lnTo>
                    <a:pt x="758951" y="1029081"/>
                  </a:lnTo>
                  <a:lnTo>
                    <a:pt x="803274" y="753745"/>
                  </a:lnTo>
                  <a:lnTo>
                    <a:pt x="1039494" y="943483"/>
                  </a:lnTo>
                  <a:lnTo>
                    <a:pt x="964564" y="674751"/>
                  </a:lnTo>
                  <a:lnTo>
                    <a:pt x="1237488" y="692912"/>
                  </a:lnTo>
                  <a:lnTo>
                    <a:pt x="1008761" y="546226"/>
                  </a:lnTo>
                  <a:lnTo>
                    <a:pt x="1208659" y="424307"/>
                  </a:lnTo>
                  <a:lnTo>
                    <a:pt x="956817" y="381381"/>
                  </a:lnTo>
                  <a:lnTo>
                    <a:pt x="1052957" y="232410"/>
                  </a:lnTo>
                  <a:lnTo>
                    <a:pt x="810894" y="277622"/>
                  </a:lnTo>
                  <a:lnTo>
                    <a:pt x="831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64808" y="1175003"/>
              <a:ext cx="1237615" cy="1126490"/>
            </a:xfrm>
            <a:custGeom>
              <a:avLst/>
              <a:gdLst/>
              <a:ahLst/>
              <a:cxnLst/>
              <a:rect l="l" t="t" r="r" b="b"/>
              <a:pathLst>
                <a:path w="1237615" h="1126489">
                  <a:moveTo>
                    <a:pt x="618743" y="302387"/>
                  </a:moveTo>
                  <a:lnTo>
                    <a:pt x="831976" y="0"/>
                  </a:lnTo>
                  <a:lnTo>
                    <a:pt x="810894" y="277622"/>
                  </a:lnTo>
                  <a:lnTo>
                    <a:pt x="1052957" y="232410"/>
                  </a:lnTo>
                  <a:lnTo>
                    <a:pt x="956817" y="381381"/>
                  </a:lnTo>
                  <a:lnTo>
                    <a:pt x="1208659" y="424307"/>
                  </a:lnTo>
                  <a:lnTo>
                    <a:pt x="1008761" y="546226"/>
                  </a:lnTo>
                  <a:lnTo>
                    <a:pt x="1237488" y="692912"/>
                  </a:lnTo>
                  <a:lnTo>
                    <a:pt x="964564" y="674751"/>
                  </a:lnTo>
                  <a:lnTo>
                    <a:pt x="1039494" y="943483"/>
                  </a:lnTo>
                  <a:lnTo>
                    <a:pt x="803274" y="753745"/>
                  </a:lnTo>
                  <a:lnTo>
                    <a:pt x="758951" y="1029081"/>
                  </a:lnTo>
                  <a:lnTo>
                    <a:pt x="603376" y="778763"/>
                  </a:lnTo>
                  <a:lnTo>
                    <a:pt x="486156" y="1126236"/>
                  </a:lnTo>
                  <a:lnTo>
                    <a:pt x="441960" y="814832"/>
                  </a:lnTo>
                  <a:lnTo>
                    <a:pt x="272795" y="918591"/>
                  </a:lnTo>
                  <a:lnTo>
                    <a:pt x="324612" y="726694"/>
                  </a:lnTo>
                  <a:lnTo>
                    <a:pt x="7746" y="760603"/>
                  </a:lnTo>
                  <a:lnTo>
                    <a:pt x="213233" y="613918"/>
                  </a:lnTo>
                  <a:lnTo>
                    <a:pt x="0" y="449199"/>
                  </a:lnTo>
                  <a:lnTo>
                    <a:pt x="265048" y="397129"/>
                  </a:lnTo>
                  <a:lnTo>
                    <a:pt x="21208" y="119634"/>
                  </a:lnTo>
                  <a:lnTo>
                    <a:pt x="418972" y="329565"/>
                  </a:lnTo>
                  <a:lnTo>
                    <a:pt x="478536" y="119634"/>
                  </a:lnTo>
                  <a:lnTo>
                    <a:pt x="618743" y="3023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01002" y="153144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8281" y="2630233"/>
            <a:ext cx="1058545" cy="1137285"/>
            <a:chOff x="728281" y="2630233"/>
            <a:chExt cx="1058545" cy="1137285"/>
          </a:xfrm>
        </p:grpSpPr>
        <p:sp>
          <p:nvSpPr>
            <p:cNvPr id="35" name="object 35"/>
            <p:cNvSpPr/>
            <p:nvPr/>
          </p:nvSpPr>
          <p:spPr>
            <a:xfrm>
              <a:off x="733044" y="2634995"/>
              <a:ext cx="1049020" cy="1127760"/>
            </a:xfrm>
            <a:custGeom>
              <a:avLst/>
              <a:gdLst/>
              <a:ahLst/>
              <a:cxnLst/>
              <a:rect l="l" t="t" r="r" b="b"/>
              <a:pathLst>
                <a:path w="1049020" h="1127760">
                  <a:moveTo>
                    <a:pt x="704977" y="0"/>
                  </a:moveTo>
                  <a:lnTo>
                    <a:pt x="524256" y="302767"/>
                  </a:lnTo>
                  <a:lnTo>
                    <a:pt x="405422" y="119761"/>
                  </a:lnTo>
                  <a:lnTo>
                    <a:pt x="354939" y="329945"/>
                  </a:lnTo>
                  <a:lnTo>
                    <a:pt x="17957" y="119761"/>
                  </a:lnTo>
                  <a:lnTo>
                    <a:pt x="224599" y="397637"/>
                  </a:lnTo>
                  <a:lnTo>
                    <a:pt x="0" y="449833"/>
                  </a:lnTo>
                  <a:lnTo>
                    <a:pt x="180670" y="614806"/>
                  </a:lnTo>
                  <a:lnTo>
                    <a:pt x="6553" y="761618"/>
                  </a:lnTo>
                  <a:lnTo>
                    <a:pt x="275094" y="727709"/>
                  </a:lnTo>
                  <a:lnTo>
                    <a:pt x="231152" y="919861"/>
                  </a:lnTo>
                  <a:lnTo>
                    <a:pt x="374497" y="815848"/>
                  </a:lnTo>
                  <a:lnTo>
                    <a:pt x="411886" y="1127759"/>
                  </a:lnTo>
                  <a:lnTo>
                    <a:pt x="511251" y="779779"/>
                  </a:lnTo>
                  <a:lnTo>
                    <a:pt x="643001" y="1030477"/>
                  </a:lnTo>
                  <a:lnTo>
                    <a:pt x="680593" y="754761"/>
                  </a:lnTo>
                  <a:lnTo>
                    <a:pt x="880744" y="944752"/>
                  </a:lnTo>
                  <a:lnTo>
                    <a:pt x="817244" y="675766"/>
                  </a:lnTo>
                  <a:lnTo>
                    <a:pt x="1048512" y="693927"/>
                  </a:lnTo>
                  <a:lnTo>
                    <a:pt x="854710" y="546862"/>
                  </a:lnTo>
                  <a:lnTo>
                    <a:pt x="1024128" y="424814"/>
                  </a:lnTo>
                  <a:lnTo>
                    <a:pt x="810768" y="381888"/>
                  </a:lnTo>
                  <a:lnTo>
                    <a:pt x="892175" y="232663"/>
                  </a:lnTo>
                  <a:lnTo>
                    <a:pt x="687069" y="278002"/>
                  </a:lnTo>
                  <a:lnTo>
                    <a:pt x="7049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3044" y="2634995"/>
              <a:ext cx="1049020" cy="1127760"/>
            </a:xfrm>
            <a:custGeom>
              <a:avLst/>
              <a:gdLst/>
              <a:ahLst/>
              <a:cxnLst/>
              <a:rect l="l" t="t" r="r" b="b"/>
              <a:pathLst>
                <a:path w="1049020" h="1127760">
                  <a:moveTo>
                    <a:pt x="524256" y="302767"/>
                  </a:moveTo>
                  <a:lnTo>
                    <a:pt x="704977" y="0"/>
                  </a:lnTo>
                  <a:lnTo>
                    <a:pt x="687069" y="278002"/>
                  </a:lnTo>
                  <a:lnTo>
                    <a:pt x="892175" y="232663"/>
                  </a:lnTo>
                  <a:lnTo>
                    <a:pt x="810768" y="381888"/>
                  </a:lnTo>
                  <a:lnTo>
                    <a:pt x="1024128" y="424814"/>
                  </a:lnTo>
                  <a:lnTo>
                    <a:pt x="854710" y="546862"/>
                  </a:lnTo>
                  <a:lnTo>
                    <a:pt x="1048512" y="693927"/>
                  </a:lnTo>
                  <a:lnTo>
                    <a:pt x="817244" y="675766"/>
                  </a:lnTo>
                  <a:lnTo>
                    <a:pt x="880744" y="944752"/>
                  </a:lnTo>
                  <a:lnTo>
                    <a:pt x="680593" y="754761"/>
                  </a:lnTo>
                  <a:lnTo>
                    <a:pt x="643001" y="1030477"/>
                  </a:lnTo>
                  <a:lnTo>
                    <a:pt x="511251" y="779779"/>
                  </a:lnTo>
                  <a:lnTo>
                    <a:pt x="411886" y="1127759"/>
                  </a:lnTo>
                  <a:lnTo>
                    <a:pt x="374497" y="815848"/>
                  </a:lnTo>
                  <a:lnTo>
                    <a:pt x="231152" y="919861"/>
                  </a:lnTo>
                  <a:lnTo>
                    <a:pt x="275094" y="727709"/>
                  </a:lnTo>
                  <a:lnTo>
                    <a:pt x="6553" y="761618"/>
                  </a:lnTo>
                  <a:lnTo>
                    <a:pt x="180670" y="614806"/>
                  </a:lnTo>
                  <a:lnTo>
                    <a:pt x="0" y="449833"/>
                  </a:lnTo>
                  <a:lnTo>
                    <a:pt x="224599" y="397637"/>
                  </a:lnTo>
                  <a:lnTo>
                    <a:pt x="17957" y="119761"/>
                  </a:lnTo>
                  <a:lnTo>
                    <a:pt x="354939" y="329945"/>
                  </a:lnTo>
                  <a:lnTo>
                    <a:pt x="405422" y="119761"/>
                  </a:lnTo>
                  <a:lnTo>
                    <a:pt x="524256" y="302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74800" y="299262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62037" y="3329749"/>
            <a:ext cx="1152525" cy="930275"/>
            <a:chOff x="1062037" y="3329749"/>
            <a:chExt cx="1152525" cy="930275"/>
          </a:xfrm>
        </p:grpSpPr>
        <p:sp>
          <p:nvSpPr>
            <p:cNvPr id="39" name="object 39"/>
            <p:cNvSpPr/>
            <p:nvPr/>
          </p:nvSpPr>
          <p:spPr>
            <a:xfrm>
              <a:off x="1066800" y="3334511"/>
              <a:ext cx="1143000" cy="920750"/>
            </a:xfrm>
            <a:custGeom>
              <a:avLst/>
              <a:gdLst/>
              <a:ahLst/>
              <a:cxnLst/>
              <a:rect l="l" t="t" r="r" b="b"/>
              <a:pathLst>
                <a:path w="1143000" h="920750">
                  <a:moveTo>
                    <a:pt x="768476" y="0"/>
                  </a:moveTo>
                  <a:lnTo>
                    <a:pt x="571500" y="247141"/>
                  </a:lnTo>
                  <a:lnTo>
                    <a:pt x="441959" y="97789"/>
                  </a:lnTo>
                  <a:lnTo>
                    <a:pt x="386969" y="269366"/>
                  </a:lnTo>
                  <a:lnTo>
                    <a:pt x="19583" y="97789"/>
                  </a:lnTo>
                  <a:lnTo>
                    <a:pt x="244856" y="324612"/>
                  </a:lnTo>
                  <a:lnTo>
                    <a:pt x="0" y="367156"/>
                  </a:lnTo>
                  <a:lnTo>
                    <a:pt x="196951" y="501776"/>
                  </a:lnTo>
                  <a:lnTo>
                    <a:pt x="7137" y="621664"/>
                  </a:lnTo>
                  <a:lnTo>
                    <a:pt x="299847" y="593979"/>
                  </a:lnTo>
                  <a:lnTo>
                    <a:pt x="251968" y="750696"/>
                  </a:lnTo>
                  <a:lnTo>
                    <a:pt x="408305" y="665988"/>
                  </a:lnTo>
                  <a:lnTo>
                    <a:pt x="448944" y="920495"/>
                  </a:lnTo>
                  <a:lnTo>
                    <a:pt x="557276" y="636524"/>
                  </a:lnTo>
                  <a:lnTo>
                    <a:pt x="701039" y="841120"/>
                  </a:lnTo>
                  <a:lnTo>
                    <a:pt x="741933" y="616076"/>
                  </a:lnTo>
                  <a:lnTo>
                    <a:pt x="960119" y="771144"/>
                  </a:lnTo>
                  <a:lnTo>
                    <a:pt x="890905" y="551561"/>
                  </a:lnTo>
                  <a:lnTo>
                    <a:pt x="1143000" y="566419"/>
                  </a:lnTo>
                  <a:lnTo>
                    <a:pt x="931672" y="446405"/>
                  </a:lnTo>
                  <a:lnTo>
                    <a:pt x="1116330" y="346710"/>
                  </a:lnTo>
                  <a:lnTo>
                    <a:pt x="883793" y="311785"/>
                  </a:lnTo>
                  <a:lnTo>
                    <a:pt x="972566" y="189991"/>
                  </a:lnTo>
                  <a:lnTo>
                    <a:pt x="749045" y="226949"/>
                  </a:lnTo>
                  <a:lnTo>
                    <a:pt x="768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66800" y="3334511"/>
              <a:ext cx="1143000" cy="920750"/>
            </a:xfrm>
            <a:custGeom>
              <a:avLst/>
              <a:gdLst/>
              <a:ahLst/>
              <a:cxnLst/>
              <a:rect l="l" t="t" r="r" b="b"/>
              <a:pathLst>
                <a:path w="1143000" h="920750">
                  <a:moveTo>
                    <a:pt x="571500" y="247141"/>
                  </a:moveTo>
                  <a:lnTo>
                    <a:pt x="768476" y="0"/>
                  </a:lnTo>
                  <a:lnTo>
                    <a:pt x="749045" y="226949"/>
                  </a:lnTo>
                  <a:lnTo>
                    <a:pt x="972566" y="189991"/>
                  </a:lnTo>
                  <a:lnTo>
                    <a:pt x="883793" y="311785"/>
                  </a:lnTo>
                  <a:lnTo>
                    <a:pt x="1116330" y="346710"/>
                  </a:lnTo>
                  <a:lnTo>
                    <a:pt x="931672" y="446405"/>
                  </a:lnTo>
                  <a:lnTo>
                    <a:pt x="1143000" y="566419"/>
                  </a:lnTo>
                  <a:lnTo>
                    <a:pt x="890905" y="551561"/>
                  </a:lnTo>
                  <a:lnTo>
                    <a:pt x="960119" y="771144"/>
                  </a:lnTo>
                  <a:lnTo>
                    <a:pt x="741933" y="616076"/>
                  </a:lnTo>
                  <a:lnTo>
                    <a:pt x="701039" y="841120"/>
                  </a:lnTo>
                  <a:lnTo>
                    <a:pt x="557276" y="636524"/>
                  </a:lnTo>
                  <a:lnTo>
                    <a:pt x="448944" y="920495"/>
                  </a:lnTo>
                  <a:lnTo>
                    <a:pt x="408305" y="665988"/>
                  </a:lnTo>
                  <a:lnTo>
                    <a:pt x="251968" y="750696"/>
                  </a:lnTo>
                  <a:lnTo>
                    <a:pt x="299847" y="593979"/>
                  </a:lnTo>
                  <a:lnTo>
                    <a:pt x="7137" y="621664"/>
                  </a:lnTo>
                  <a:lnTo>
                    <a:pt x="196951" y="501776"/>
                  </a:lnTo>
                  <a:lnTo>
                    <a:pt x="0" y="367156"/>
                  </a:lnTo>
                  <a:lnTo>
                    <a:pt x="244856" y="324612"/>
                  </a:lnTo>
                  <a:lnTo>
                    <a:pt x="19583" y="97789"/>
                  </a:lnTo>
                  <a:lnTo>
                    <a:pt x="386969" y="269366"/>
                  </a:lnTo>
                  <a:lnTo>
                    <a:pt x="441959" y="97789"/>
                  </a:lnTo>
                  <a:lnTo>
                    <a:pt x="571500" y="2471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555750" y="363092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1789" y="4090225"/>
            <a:ext cx="1120775" cy="1184910"/>
            <a:chOff x="601789" y="4090225"/>
            <a:chExt cx="1120775" cy="1184910"/>
          </a:xfrm>
        </p:grpSpPr>
        <p:sp>
          <p:nvSpPr>
            <p:cNvPr id="43" name="object 43"/>
            <p:cNvSpPr/>
            <p:nvPr/>
          </p:nvSpPr>
          <p:spPr>
            <a:xfrm>
              <a:off x="606551" y="4094988"/>
              <a:ext cx="1111250" cy="1175385"/>
            </a:xfrm>
            <a:custGeom>
              <a:avLst/>
              <a:gdLst/>
              <a:ahLst/>
              <a:cxnLst/>
              <a:rect l="l" t="t" r="r" b="b"/>
              <a:pathLst>
                <a:path w="1111250" h="1175385">
                  <a:moveTo>
                    <a:pt x="746886" y="0"/>
                  </a:moveTo>
                  <a:lnTo>
                    <a:pt x="555498" y="315468"/>
                  </a:lnTo>
                  <a:lnTo>
                    <a:pt x="429590" y="124841"/>
                  </a:lnTo>
                  <a:lnTo>
                    <a:pt x="376097" y="343788"/>
                  </a:lnTo>
                  <a:lnTo>
                    <a:pt x="19024" y="124841"/>
                  </a:lnTo>
                  <a:lnTo>
                    <a:pt x="237985" y="414400"/>
                  </a:lnTo>
                  <a:lnTo>
                    <a:pt x="0" y="468630"/>
                  </a:lnTo>
                  <a:lnTo>
                    <a:pt x="191439" y="640588"/>
                  </a:lnTo>
                  <a:lnTo>
                    <a:pt x="6946" y="793495"/>
                  </a:lnTo>
                  <a:lnTo>
                    <a:pt x="291477" y="758189"/>
                  </a:lnTo>
                  <a:lnTo>
                    <a:pt x="244932" y="958342"/>
                  </a:lnTo>
                  <a:lnTo>
                    <a:pt x="396824" y="850138"/>
                  </a:lnTo>
                  <a:lnTo>
                    <a:pt x="436422" y="1175004"/>
                  </a:lnTo>
                  <a:lnTo>
                    <a:pt x="541718" y="812419"/>
                  </a:lnTo>
                  <a:lnTo>
                    <a:pt x="681355" y="1073658"/>
                  </a:lnTo>
                  <a:lnTo>
                    <a:pt x="721106" y="786384"/>
                  </a:lnTo>
                  <a:lnTo>
                    <a:pt x="933323" y="984376"/>
                  </a:lnTo>
                  <a:lnTo>
                    <a:pt x="866013" y="703961"/>
                  </a:lnTo>
                  <a:lnTo>
                    <a:pt x="1110996" y="723011"/>
                  </a:lnTo>
                  <a:lnTo>
                    <a:pt x="905637" y="569849"/>
                  </a:lnTo>
                  <a:lnTo>
                    <a:pt x="1085088" y="442594"/>
                  </a:lnTo>
                  <a:lnTo>
                    <a:pt x="859028" y="397891"/>
                  </a:lnTo>
                  <a:lnTo>
                    <a:pt x="945388" y="242443"/>
                  </a:lnTo>
                  <a:lnTo>
                    <a:pt x="728091" y="289687"/>
                  </a:lnTo>
                  <a:lnTo>
                    <a:pt x="7468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6551" y="4094988"/>
              <a:ext cx="1111250" cy="1175385"/>
            </a:xfrm>
            <a:custGeom>
              <a:avLst/>
              <a:gdLst/>
              <a:ahLst/>
              <a:cxnLst/>
              <a:rect l="l" t="t" r="r" b="b"/>
              <a:pathLst>
                <a:path w="1111250" h="1175385">
                  <a:moveTo>
                    <a:pt x="555498" y="315468"/>
                  </a:moveTo>
                  <a:lnTo>
                    <a:pt x="746886" y="0"/>
                  </a:lnTo>
                  <a:lnTo>
                    <a:pt x="728091" y="289687"/>
                  </a:lnTo>
                  <a:lnTo>
                    <a:pt x="945388" y="242443"/>
                  </a:lnTo>
                  <a:lnTo>
                    <a:pt x="859028" y="397891"/>
                  </a:lnTo>
                  <a:lnTo>
                    <a:pt x="1085088" y="442594"/>
                  </a:lnTo>
                  <a:lnTo>
                    <a:pt x="905637" y="569849"/>
                  </a:lnTo>
                  <a:lnTo>
                    <a:pt x="1110996" y="723011"/>
                  </a:lnTo>
                  <a:lnTo>
                    <a:pt x="866013" y="703961"/>
                  </a:lnTo>
                  <a:lnTo>
                    <a:pt x="933323" y="984376"/>
                  </a:lnTo>
                  <a:lnTo>
                    <a:pt x="721106" y="786384"/>
                  </a:lnTo>
                  <a:lnTo>
                    <a:pt x="681355" y="1073658"/>
                  </a:lnTo>
                  <a:lnTo>
                    <a:pt x="541718" y="812419"/>
                  </a:lnTo>
                  <a:lnTo>
                    <a:pt x="436422" y="1175004"/>
                  </a:lnTo>
                  <a:lnTo>
                    <a:pt x="396824" y="850138"/>
                  </a:lnTo>
                  <a:lnTo>
                    <a:pt x="244932" y="958342"/>
                  </a:lnTo>
                  <a:lnTo>
                    <a:pt x="291477" y="758189"/>
                  </a:lnTo>
                  <a:lnTo>
                    <a:pt x="6946" y="793495"/>
                  </a:lnTo>
                  <a:lnTo>
                    <a:pt x="191439" y="640588"/>
                  </a:lnTo>
                  <a:lnTo>
                    <a:pt x="0" y="468630"/>
                  </a:lnTo>
                  <a:lnTo>
                    <a:pt x="237985" y="414400"/>
                  </a:lnTo>
                  <a:lnTo>
                    <a:pt x="19024" y="124841"/>
                  </a:lnTo>
                  <a:lnTo>
                    <a:pt x="376097" y="343788"/>
                  </a:lnTo>
                  <a:lnTo>
                    <a:pt x="429590" y="124841"/>
                  </a:lnTo>
                  <a:lnTo>
                    <a:pt x="555498" y="3154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79398" y="446760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11973" y="4635817"/>
            <a:ext cx="1058545" cy="1216660"/>
            <a:chOff x="1311973" y="4635817"/>
            <a:chExt cx="1058545" cy="1216660"/>
          </a:xfrm>
        </p:grpSpPr>
        <p:sp>
          <p:nvSpPr>
            <p:cNvPr id="47" name="object 47"/>
            <p:cNvSpPr/>
            <p:nvPr/>
          </p:nvSpPr>
          <p:spPr>
            <a:xfrm>
              <a:off x="1316736" y="4640579"/>
              <a:ext cx="1049020" cy="1207135"/>
            </a:xfrm>
            <a:custGeom>
              <a:avLst/>
              <a:gdLst/>
              <a:ahLst/>
              <a:cxnLst/>
              <a:rect l="l" t="t" r="r" b="b"/>
              <a:pathLst>
                <a:path w="1049020" h="1207135">
                  <a:moveTo>
                    <a:pt x="704976" y="0"/>
                  </a:moveTo>
                  <a:lnTo>
                    <a:pt x="524256" y="324104"/>
                  </a:lnTo>
                  <a:lnTo>
                    <a:pt x="405383" y="128270"/>
                  </a:lnTo>
                  <a:lnTo>
                    <a:pt x="354964" y="353187"/>
                  </a:lnTo>
                  <a:lnTo>
                    <a:pt x="17906" y="128270"/>
                  </a:lnTo>
                  <a:lnTo>
                    <a:pt x="224662" y="425577"/>
                  </a:lnTo>
                  <a:lnTo>
                    <a:pt x="0" y="481457"/>
                  </a:lnTo>
                  <a:lnTo>
                    <a:pt x="180720" y="657987"/>
                  </a:lnTo>
                  <a:lnTo>
                    <a:pt x="6603" y="815086"/>
                  </a:lnTo>
                  <a:lnTo>
                    <a:pt x="275081" y="778764"/>
                  </a:lnTo>
                  <a:lnTo>
                    <a:pt x="231139" y="984440"/>
                  </a:lnTo>
                  <a:lnTo>
                    <a:pt x="374522" y="873252"/>
                  </a:lnTo>
                  <a:lnTo>
                    <a:pt x="411861" y="1207008"/>
                  </a:lnTo>
                  <a:lnTo>
                    <a:pt x="511301" y="834517"/>
                  </a:lnTo>
                  <a:lnTo>
                    <a:pt x="643001" y="1102906"/>
                  </a:lnTo>
                  <a:lnTo>
                    <a:pt x="680593" y="807847"/>
                  </a:lnTo>
                  <a:lnTo>
                    <a:pt x="880744" y="1011148"/>
                  </a:lnTo>
                  <a:lnTo>
                    <a:pt x="817244" y="723138"/>
                  </a:lnTo>
                  <a:lnTo>
                    <a:pt x="1048512" y="742696"/>
                  </a:lnTo>
                  <a:lnTo>
                    <a:pt x="854709" y="585343"/>
                  </a:lnTo>
                  <a:lnTo>
                    <a:pt x="1024127" y="454660"/>
                  </a:lnTo>
                  <a:lnTo>
                    <a:pt x="810768" y="408813"/>
                  </a:lnTo>
                  <a:lnTo>
                    <a:pt x="892175" y="249047"/>
                  </a:lnTo>
                  <a:lnTo>
                    <a:pt x="687069" y="297561"/>
                  </a:lnTo>
                  <a:lnTo>
                    <a:pt x="704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16736" y="4640579"/>
              <a:ext cx="1049020" cy="1207135"/>
            </a:xfrm>
            <a:custGeom>
              <a:avLst/>
              <a:gdLst/>
              <a:ahLst/>
              <a:cxnLst/>
              <a:rect l="l" t="t" r="r" b="b"/>
              <a:pathLst>
                <a:path w="1049020" h="1207135">
                  <a:moveTo>
                    <a:pt x="524256" y="324104"/>
                  </a:moveTo>
                  <a:lnTo>
                    <a:pt x="704976" y="0"/>
                  </a:lnTo>
                  <a:lnTo>
                    <a:pt x="687069" y="297561"/>
                  </a:lnTo>
                  <a:lnTo>
                    <a:pt x="892175" y="249047"/>
                  </a:lnTo>
                  <a:lnTo>
                    <a:pt x="810768" y="408813"/>
                  </a:lnTo>
                  <a:lnTo>
                    <a:pt x="1024127" y="454660"/>
                  </a:lnTo>
                  <a:lnTo>
                    <a:pt x="854709" y="585343"/>
                  </a:lnTo>
                  <a:lnTo>
                    <a:pt x="1048512" y="742696"/>
                  </a:lnTo>
                  <a:lnTo>
                    <a:pt x="817244" y="723138"/>
                  </a:lnTo>
                  <a:lnTo>
                    <a:pt x="880744" y="1011148"/>
                  </a:lnTo>
                  <a:lnTo>
                    <a:pt x="680593" y="807847"/>
                  </a:lnTo>
                  <a:lnTo>
                    <a:pt x="643001" y="1102906"/>
                  </a:lnTo>
                  <a:lnTo>
                    <a:pt x="511301" y="834517"/>
                  </a:lnTo>
                  <a:lnTo>
                    <a:pt x="411861" y="1207008"/>
                  </a:lnTo>
                  <a:lnTo>
                    <a:pt x="374522" y="873252"/>
                  </a:lnTo>
                  <a:lnTo>
                    <a:pt x="231139" y="984440"/>
                  </a:lnTo>
                  <a:lnTo>
                    <a:pt x="275081" y="778764"/>
                  </a:lnTo>
                  <a:lnTo>
                    <a:pt x="6603" y="815086"/>
                  </a:lnTo>
                  <a:lnTo>
                    <a:pt x="180720" y="657987"/>
                  </a:lnTo>
                  <a:lnTo>
                    <a:pt x="0" y="481457"/>
                  </a:lnTo>
                  <a:lnTo>
                    <a:pt x="224662" y="425577"/>
                  </a:lnTo>
                  <a:lnTo>
                    <a:pt x="17906" y="128270"/>
                  </a:lnTo>
                  <a:lnTo>
                    <a:pt x="354964" y="353187"/>
                  </a:lnTo>
                  <a:lnTo>
                    <a:pt x="405383" y="128270"/>
                  </a:lnTo>
                  <a:lnTo>
                    <a:pt x="524256" y="3241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758823" y="502196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825549" y="4090225"/>
            <a:ext cx="1200150" cy="1424305"/>
            <a:chOff x="7825549" y="4090225"/>
            <a:chExt cx="1200150" cy="1424305"/>
          </a:xfrm>
        </p:grpSpPr>
        <p:sp>
          <p:nvSpPr>
            <p:cNvPr id="51" name="object 51"/>
            <p:cNvSpPr/>
            <p:nvPr/>
          </p:nvSpPr>
          <p:spPr>
            <a:xfrm>
              <a:off x="7830311" y="4094988"/>
              <a:ext cx="1190625" cy="1414780"/>
            </a:xfrm>
            <a:custGeom>
              <a:avLst/>
              <a:gdLst/>
              <a:ahLst/>
              <a:cxnLst/>
              <a:rect l="l" t="t" r="r" b="b"/>
              <a:pathLst>
                <a:path w="1190625" h="1414779">
                  <a:moveTo>
                    <a:pt x="800227" y="0"/>
                  </a:moveTo>
                  <a:lnTo>
                    <a:pt x="595122" y="379730"/>
                  </a:lnTo>
                  <a:lnTo>
                    <a:pt x="460248" y="150241"/>
                  </a:lnTo>
                  <a:lnTo>
                    <a:pt x="402971" y="413766"/>
                  </a:lnTo>
                  <a:lnTo>
                    <a:pt x="20447" y="150241"/>
                  </a:lnTo>
                  <a:lnTo>
                    <a:pt x="255016" y="498729"/>
                  </a:lnTo>
                  <a:lnTo>
                    <a:pt x="0" y="564134"/>
                  </a:lnTo>
                  <a:lnTo>
                    <a:pt x="205105" y="771017"/>
                  </a:lnTo>
                  <a:lnTo>
                    <a:pt x="7493" y="955039"/>
                  </a:lnTo>
                  <a:lnTo>
                    <a:pt x="312293" y="912494"/>
                  </a:lnTo>
                  <a:lnTo>
                    <a:pt x="262382" y="1153541"/>
                  </a:lnTo>
                  <a:lnTo>
                    <a:pt x="425069" y="1023238"/>
                  </a:lnTo>
                  <a:lnTo>
                    <a:pt x="467614" y="1414272"/>
                  </a:lnTo>
                  <a:lnTo>
                    <a:pt x="580390" y="977900"/>
                  </a:lnTo>
                  <a:lnTo>
                    <a:pt x="729996" y="1292352"/>
                  </a:lnTo>
                  <a:lnTo>
                    <a:pt x="772541" y="946531"/>
                  </a:lnTo>
                  <a:lnTo>
                    <a:pt x="999871" y="1184783"/>
                  </a:lnTo>
                  <a:lnTo>
                    <a:pt x="927735" y="847344"/>
                  </a:lnTo>
                  <a:lnTo>
                    <a:pt x="1190244" y="870204"/>
                  </a:lnTo>
                  <a:lnTo>
                    <a:pt x="970153" y="685800"/>
                  </a:lnTo>
                  <a:lnTo>
                    <a:pt x="1162558" y="532764"/>
                  </a:lnTo>
                  <a:lnTo>
                    <a:pt x="920369" y="478917"/>
                  </a:lnTo>
                  <a:lnTo>
                    <a:pt x="1012825" y="291845"/>
                  </a:lnTo>
                  <a:lnTo>
                    <a:pt x="780034" y="348614"/>
                  </a:lnTo>
                  <a:lnTo>
                    <a:pt x="8002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30311" y="4094988"/>
              <a:ext cx="1190625" cy="1414780"/>
            </a:xfrm>
            <a:custGeom>
              <a:avLst/>
              <a:gdLst/>
              <a:ahLst/>
              <a:cxnLst/>
              <a:rect l="l" t="t" r="r" b="b"/>
              <a:pathLst>
                <a:path w="1190625" h="1414779">
                  <a:moveTo>
                    <a:pt x="595122" y="379730"/>
                  </a:moveTo>
                  <a:lnTo>
                    <a:pt x="800227" y="0"/>
                  </a:lnTo>
                  <a:lnTo>
                    <a:pt x="780034" y="348614"/>
                  </a:lnTo>
                  <a:lnTo>
                    <a:pt x="1012825" y="291845"/>
                  </a:lnTo>
                  <a:lnTo>
                    <a:pt x="920369" y="478917"/>
                  </a:lnTo>
                  <a:lnTo>
                    <a:pt x="1162558" y="532764"/>
                  </a:lnTo>
                  <a:lnTo>
                    <a:pt x="970153" y="685800"/>
                  </a:lnTo>
                  <a:lnTo>
                    <a:pt x="1190244" y="870204"/>
                  </a:lnTo>
                  <a:lnTo>
                    <a:pt x="927735" y="847344"/>
                  </a:lnTo>
                  <a:lnTo>
                    <a:pt x="999871" y="1184783"/>
                  </a:lnTo>
                  <a:lnTo>
                    <a:pt x="772541" y="946531"/>
                  </a:lnTo>
                  <a:lnTo>
                    <a:pt x="729996" y="1292352"/>
                  </a:lnTo>
                  <a:lnTo>
                    <a:pt x="580390" y="977900"/>
                  </a:lnTo>
                  <a:lnTo>
                    <a:pt x="467614" y="1414272"/>
                  </a:lnTo>
                  <a:lnTo>
                    <a:pt x="425069" y="1023238"/>
                  </a:lnTo>
                  <a:lnTo>
                    <a:pt x="262382" y="1153541"/>
                  </a:lnTo>
                  <a:lnTo>
                    <a:pt x="312293" y="912494"/>
                  </a:lnTo>
                  <a:lnTo>
                    <a:pt x="7493" y="955039"/>
                  </a:lnTo>
                  <a:lnTo>
                    <a:pt x="205105" y="771017"/>
                  </a:lnTo>
                  <a:lnTo>
                    <a:pt x="0" y="564134"/>
                  </a:lnTo>
                  <a:lnTo>
                    <a:pt x="255016" y="498729"/>
                  </a:lnTo>
                  <a:lnTo>
                    <a:pt x="20447" y="150241"/>
                  </a:lnTo>
                  <a:lnTo>
                    <a:pt x="402971" y="413766"/>
                  </a:lnTo>
                  <a:lnTo>
                    <a:pt x="460248" y="150241"/>
                  </a:lnTo>
                  <a:lnTo>
                    <a:pt x="595122" y="3797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343392" y="453707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1789" y="5504497"/>
            <a:ext cx="2518410" cy="1311275"/>
            <a:chOff x="601789" y="5504497"/>
            <a:chExt cx="2518410" cy="1311275"/>
          </a:xfrm>
        </p:grpSpPr>
        <p:sp>
          <p:nvSpPr>
            <p:cNvPr id="55" name="object 55"/>
            <p:cNvSpPr/>
            <p:nvPr/>
          </p:nvSpPr>
          <p:spPr>
            <a:xfrm>
              <a:off x="606551" y="5509259"/>
              <a:ext cx="1190625" cy="1222375"/>
            </a:xfrm>
            <a:custGeom>
              <a:avLst/>
              <a:gdLst/>
              <a:ahLst/>
              <a:cxnLst/>
              <a:rect l="l" t="t" r="r" b="b"/>
              <a:pathLst>
                <a:path w="1190625" h="1222375">
                  <a:moveTo>
                    <a:pt x="800227" y="0"/>
                  </a:moveTo>
                  <a:lnTo>
                    <a:pt x="595122" y="328193"/>
                  </a:lnTo>
                  <a:lnTo>
                    <a:pt x="460222" y="129857"/>
                  </a:lnTo>
                  <a:lnTo>
                    <a:pt x="402920" y="357619"/>
                  </a:lnTo>
                  <a:lnTo>
                    <a:pt x="20383" y="129857"/>
                  </a:lnTo>
                  <a:lnTo>
                    <a:pt x="254965" y="431012"/>
                  </a:lnTo>
                  <a:lnTo>
                    <a:pt x="0" y="487489"/>
                  </a:lnTo>
                  <a:lnTo>
                    <a:pt x="205092" y="666292"/>
                  </a:lnTo>
                  <a:lnTo>
                    <a:pt x="7442" y="825411"/>
                  </a:lnTo>
                  <a:lnTo>
                    <a:pt x="312267" y="788631"/>
                  </a:lnTo>
                  <a:lnTo>
                    <a:pt x="262407" y="996873"/>
                  </a:lnTo>
                  <a:lnTo>
                    <a:pt x="425132" y="884262"/>
                  </a:lnTo>
                  <a:lnTo>
                    <a:pt x="467550" y="1222247"/>
                  </a:lnTo>
                  <a:lnTo>
                    <a:pt x="580351" y="845108"/>
                  </a:lnTo>
                  <a:lnTo>
                    <a:pt x="729996" y="1116825"/>
                  </a:lnTo>
                  <a:lnTo>
                    <a:pt x="772541" y="818057"/>
                  </a:lnTo>
                  <a:lnTo>
                    <a:pt x="999870" y="1023912"/>
                  </a:lnTo>
                  <a:lnTo>
                    <a:pt x="927735" y="732332"/>
                  </a:lnTo>
                  <a:lnTo>
                    <a:pt x="1190244" y="752017"/>
                  </a:lnTo>
                  <a:lnTo>
                    <a:pt x="970153" y="592734"/>
                  </a:lnTo>
                  <a:lnTo>
                    <a:pt x="1162558" y="460438"/>
                  </a:lnTo>
                  <a:lnTo>
                    <a:pt x="920369" y="413918"/>
                  </a:lnTo>
                  <a:lnTo>
                    <a:pt x="1012825" y="252196"/>
                  </a:lnTo>
                  <a:lnTo>
                    <a:pt x="780034" y="301320"/>
                  </a:lnTo>
                  <a:lnTo>
                    <a:pt x="8002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6551" y="5509259"/>
              <a:ext cx="1190625" cy="1222375"/>
            </a:xfrm>
            <a:custGeom>
              <a:avLst/>
              <a:gdLst/>
              <a:ahLst/>
              <a:cxnLst/>
              <a:rect l="l" t="t" r="r" b="b"/>
              <a:pathLst>
                <a:path w="1190625" h="1222375">
                  <a:moveTo>
                    <a:pt x="595122" y="328193"/>
                  </a:moveTo>
                  <a:lnTo>
                    <a:pt x="800227" y="0"/>
                  </a:lnTo>
                  <a:lnTo>
                    <a:pt x="780034" y="301320"/>
                  </a:lnTo>
                  <a:lnTo>
                    <a:pt x="1012825" y="252196"/>
                  </a:lnTo>
                  <a:lnTo>
                    <a:pt x="920369" y="413918"/>
                  </a:lnTo>
                  <a:lnTo>
                    <a:pt x="1162558" y="460438"/>
                  </a:lnTo>
                  <a:lnTo>
                    <a:pt x="970153" y="592734"/>
                  </a:lnTo>
                  <a:lnTo>
                    <a:pt x="1190244" y="752017"/>
                  </a:lnTo>
                  <a:lnTo>
                    <a:pt x="927735" y="732332"/>
                  </a:lnTo>
                  <a:lnTo>
                    <a:pt x="999870" y="1023912"/>
                  </a:lnTo>
                  <a:lnTo>
                    <a:pt x="772541" y="818057"/>
                  </a:lnTo>
                  <a:lnTo>
                    <a:pt x="729996" y="1116825"/>
                  </a:lnTo>
                  <a:lnTo>
                    <a:pt x="580351" y="845108"/>
                  </a:lnTo>
                  <a:lnTo>
                    <a:pt x="467550" y="1222247"/>
                  </a:lnTo>
                  <a:lnTo>
                    <a:pt x="425132" y="884262"/>
                  </a:lnTo>
                  <a:lnTo>
                    <a:pt x="262407" y="996873"/>
                  </a:lnTo>
                  <a:lnTo>
                    <a:pt x="312267" y="788631"/>
                  </a:lnTo>
                  <a:lnTo>
                    <a:pt x="7442" y="825411"/>
                  </a:lnTo>
                  <a:lnTo>
                    <a:pt x="205092" y="666292"/>
                  </a:lnTo>
                  <a:lnTo>
                    <a:pt x="0" y="487489"/>
                  </a:lnTo>
                  <a:lnTo>
                    <a:pt x="254965" y="431012"/>
                  </a:lnTo>
                  <a:lnTo>
                    <a:pt x="20383" y="129857"/>
                  </a:lnTo>
                  <a:lnTo>
                    <a:pt x="402920" y="357619"/>
                  </a:lnTo>
                  <a:lnTo>
                    <a:pt x="460222" y="129857"/>
                  </a:lnTo>
                  <a:lnTo>
                    <a:pt x="595122" y="328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92807" y="5603747"/>
              <a:ext cx="1222375" cy="1207135"/>
            </a:xfrm>
            <a:custGeom>
              <a:avLst/>
              <a:gdLst/>
              <a:ahLst/>
              <a:cxnLst/>
              <a:rect l="l" t="t" r="r" b="b"/>
              <a:pathLst>
                <a:path w="1222375" h="1207134">
                  <a:moveTo>
                    <a:pt x="821690" y="0"/>
                  </a:moveTo>
                  <a:lnTo>
                    <a:pt x="611124" y="324103"/>
                  </a:lnTo>
                  <a:lnTo>
                    <a:pt x="472567" y="128244"/>
                  </a:lnTo>
                  <a:lnTo>
                    <a:pt x="413766" y="353161"/>
                  </a:lnTo>
                  <a:lnTo>
                    <a:pt x="20955" y="128244"/>
                  </a:lnTo>
                  <a:lnTo>
                    <a:pt x="261874" y="425640"/>
                  </a:lnTo>
                  <a:lnTo>
                    <a:pt x="0" y="481406"/>
                  </a:lnTo>
                  <a:lnTo>
                    <a:pt x="210566" y="657986"/>
                  </a:lnTo>
                  <a:lnTo>
                    <a:pt x="7619" y="815124"/>
                  </a:lnTo>
                  <a:lnTo>
                    <a:pt x="320675" y="778802"/>
                  </a:lnTo>
                  <a:lnTo>
                    <a:pt x="269494" y="984440"/>
                  </a:lnTo>
                  <a:lnTo>
                    <a:pt x="436499" y="873239"/>
                  </a:lnTo>
                  <a:lnTo>
                    <a:pt x="480187" y="1207008"/>
                  </a:lnTo>
                  <a:lnTo>
                    <a:pt x="596011" y="834567"/>
                  </a:lnTo>
                  <a:lnTo>
                    <a:pt x="749554" y="1102906"/>
                  </a:lnTo>
                  <a:lnTo>
                    <a:pt x="793369" y="807859"/>
                  </a:lnTo>
                  <a:lnTo>
                    <a:pt x="1026794" y="1011148"/>
                  </a:lnTo>
                  <a:lnTo>
                    <a:pt x="952754" y="723201"/>
                  </a:lnTo>
                  <a:lnTo>
                    <a:pt x="1222248" y="742645"/>
                  </a:lnTo>
                  <a:lnTo>
                    <a:pt x="996315" y="585342"/>
                  </a:lnTo>
                  <a:lnTo>
                    <a:pt x="1193800" y="454698"/>
                  </a:lnTo>
                  <a:lnTo>
                    <a:pt x="945134" y="408762"/>
                  </a:lnTo>
                  <a:lnTo>
                    <a:pt x="1040003" y="249059"/>
                  </a:lnTo>
                  <a:lnTo>
                    <a:pt x="800989" y="297560"/>
                  </a:lnTo>
                  <a:lnTo>
                    <a:pt x="8216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92807" y="5603747"/>
              <a:ext cx="1222375" cy="1207135"/>
            </a:xfrm>
            <a:custGeom>
              <a:avLst/>
              <a:gdLst/>
              <a:ahLst/>
              <a:cxnLst/>
              <a:rect l="l" t="t" r="r" b="b"/>
              <a:pathLst>
                <a:path w="1222375" h="1207134">
                  <a:moveTo>
                    <a:pt x="611124" y="324103"/>
                  </a:moveTo>
                  <a:lnTo>
                    <a:pt x="821690" y="0"/>
                  </a:lnTo>
                  <a:lnTo>
                    <a:pt x="800989" y="297560"/>
                  </a:lnTo>
                  <a:lnTo>
                    <a:pt x="1040003" y="249059"/>
                  </a:lnTo>
                  <a:lnTo>
                    <a:pt x="945134" y="408762"/>
                  </a:lnTo>
                  <a:lnTo>
                    <a:pt x="1193800" y="454698"/>
                  </a:lnTo>
                  <a:lnTo>
                    <a:pt x="996315" y="585342"/>
                  </a:lnTo>
                  <a:lnTo>
                    <a:pt x="1222248" y="742645"/>
                  </a:lnTo>
                  <a:lnTo>
                    <a:pt x="952754" y="723201"/>
                  </a:lnTo>
                  <a:lnTo>
                    <a:pt x="1026794" y="1011148"/>
                  </a:lnTo>
                  <a:lnTo>
                    <a:pt x="793369" y="807859"/>
                  </a:lnTo>
                  <a:lnTo>
                    <a:pt x="749554" y="1102906"/>
                  </a:lnTo>
                  <a:lnTo>
                    <a:pt x="596011" y="834567"/>
                  </a:lnTo>
                  <a:lnTo>
                    <a:pt x="480187" y="1207008"/>
                  </a:lnTo>
                  <a:lnTo>
                    <a:pt x="436499" y="873239"/>
                  </a:lnTo>
                  <a:lnTo>
                    <a:pt x="269494" y="984440"/>
                  </a:lnTo>
                  <a:lnTo>
                    <a:pt x="320675" y="778802"/>
                  </a:lnTo>
                  <a:lnTo>
                    <a:pt x="7619" y="815124"/>
                  </a:lnTo>
                  <a:lnTo>
                    <a:pt x="210566" y="657986"/>
                  </a:lnTo>
                  <a:lnTo>
                    <a:pt x="0" y="481406"/>
                  </a:lnTo>
                  <a:lnTo>
                    <a:pt x="261874" y="425640"/>
                  </a:lnTo>
                  <a:lnTo>
                    <a:pt x="20955" y="128244"/>
                  </a:lnTo>
                  <a:lnTo>
                    <a:pt x="413766" y="353161"/>
                  </a:lnTo>
                  <a:lnTo>
                    <a:pt x="472567" y="128244"/>
                  </a:lnTo>
                  <a:lnTo>
                    <a:pt x="611124" y="3241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19857" y="598515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031801" y="5694997"/>
            <a:ext cx="1152525" cy="1167765"/>
            <a:chOff x="6031801" y="5694997"/>
            <a:chExt cx="1152525" cy="1167765"/>
          </a:xfrm>
        </p:grpSpPr>
        <p:sp>
          <p:nvSpPr>
            <p:cNvPr id="61" name="object 61"/>
            <p:cNvSpPr/>
            <p:nvPr/>
          </p:nvSpPr>
          <p:spPr>
            <a:xfrm>
              <a:off x="6036564" y="5699759"/>
              <a:ext cx="1143000" cy="1158240"/>
            </a:xfrm>
            <a:custGeom>
              <a:avLst/>
              <a:gdLst/>
              <a:ahLst/>
              <a:cxnLst/>
              <a:rect l="l" t="t" r="r" b="b"/>
              <a:pathLst>
                <a:path w="1143000" h="1158240">
                  <a:moveTo>
                    <a:pt x="546029" y="918438"/>
                  </a:moveTo>
                  <a:lnTo>
                    <a:pt x="408305" y="918438"/>
                  </a:lnTo>
                  <a:lnTo>
                    <a:pt x="436065" y="1158237"/>
                  </a:lnTo>
                  <a:lnTo>
                    <a:pt x="479712" y="1158237"/>
                  </a:lnTo>
                  <a:lnTo>
                    <a:pt x="546029" y="918438"/>
                  </a:lnTo>
                  <a:close/>
                </a:path>
                <a:path w="1143000" h="1158240">
                  <a:moveTo>
                    <a:pt x="738231" y="877773"/>
                  </a:moveTo>
                  <a:lnTo>
                    <a:pt x="557276" y="877773"/>
                  </a:lnTo>
                  <a:lnTo>
                    <a:pt x="700143" y="1158237"/>
                  </a:lnTo>
                  <a:lnTo>
                    <a:pt x="701271" y="1158237"/>
                  </a:lnTo>
                  <a:lnTo>
                    <a:pt x="738231" y="877773"/>
                  </a:lnTo>
                  <a:close/>
                </a:path>
                <a:path w="1143000" h="1158240">
                  <a:moveTo>
                    <a:pt x="911254" y="849680"/>
                  </a:moveTo>
                  <a:lnTo>
                    <a:pt x="741934" y="849680"/>
                  </a:lnTo>
                  <a:lnTo>
                    <a:pt x="960119" y="1063492"/>
                  </a:lnTo>
                  <a:lnTo>
                    <a:pt x="911254" y="849680"/>
                  </a:lnTo>
                  <a:close/>
                </a:path>
                <a:path w="1143000" h="1158240">
                  <a:moveTo>
                    <a:pt x="904268" y="819111"/>
                  </a:moveTo>
                  <a:lnTo>
                    <a:pt x="299847" y="819111"/>
                  </a:lnTo>
                  <a:lnTo>
                    <a:pt x="251968" y="1035399"/>
                  </a:lnTo>
                  <a:lnTo>
                    <a:pt x="408305" y="918438"/>
                  </a:lnTo>
                  <a:lnTo>
                    <a:pt x="546029" y="918438"/>
                  </a:lnTo>
                  <a:lnTo>
                    <a:pt x="557276" y="877773"/>
                  </a:lnTo>
                  <a:lnTo>
                    <a:pt x="738231" y="877773"/>
                  </a:lnTo>
                  <a:lnTo>
                    <a:pt x="741934" y="849680"/>
                  </a:lnTo>
                  <a:lnTo>
                    <a:pt x="911254" y="849680"/>
                  </a:lnTo>
                  <a:lnTo>
                    <a:pt x="904268" y="819111"/>
                  </a:lnTo>
                  <a:close/>
                </a:path>
                <a:path w="1143000" h="1158240">
                  <a:moveTo>
                    <a:pt x="19558" y="134886"/>
                  </a:moveTo>
                  <a:lnTo>
                    <a:pt x="244856" y="447674"/>
                  </a:lnTo>
                  <a:lnTo>
                    <a:pt x="0" y="506323"/>
                  </a:lnTo>
                  <a:lnTo>
                    <a:pt x="196976" y="692048"/>
                  </a:lnTo>
                  <a:lnTo>
                    <a:pt x="7112" y="857313"/>
                  </a:lnTo>
                  <a:lnTo>
                    <a:pt x="299847" y="819111"/>
                  </a:lnTo>
                  <a:lnTo>
                    <a:pt x="904268" y="819111"/>
                  </a:lnTo>
                  <a:lnTo>
                    <a:pt x="890905" y="760641"/>
                  </a:lnTo>
                  <a:lnTo>
                    <a:pt x="1116882" y="760641"/>
                  </a:lnTo>
                  <a:lnTo>
                    <a:pt x="931671" y="615645"/>
                  </a:lnTo>
                  <a:lnTo>
                    <a:pt x="1116330" y="478231"/>
                  </a:lnTo>
                  <a:lnTo>
                    <a:pt x="883792" y="429920"/>
                  </a:lnTo>
                  <a:lnTo>
                    <a:pt x="914695" y="371449"/>
                  </a:lnTo>
                  <a:lnTo>
                    <a:pt x="386969" y="371449"/>
                  </a:lnTo>
                  <a:lnTo>
                    <a:pt x="19558" y="134886"/>
                  </a:lnTo>
                  <a:close/>
                </a:path>
                <a:path w="1143000" h="1158240">
                  <a:moveTo>
                    <a:pt x="1116882" y="760641"/>
                  </a:moveTo>
                  <a:lnTo>
                    <a:pt x="890905" y="760641"/>
                  </a:lnTo>
                  <a:lnTo>
                    <a:pt x="1143000" y="781088"/>
                  </a:lnTo>
                  <a:lnTo>
                    <a:pt x="1116882" y="760641"/>
                  </a:lnTo>
                  <a:close/>
                </a:path>
                <a:path w="1143000" h="1158240">
                  <a:moveTo>
                    <a:pt x="441960" y="134886"/>
                  </a:moveTo>
                  <a:lnTo>
                    <a:pt x="386969" y="371449"/>
                  </a:lnTo>
                  <a:lnTo>
                    <a:pt x="914695" y="371449"/>
                  </a:lnTo>
                  <a:lnTo>
                    <a:pt x="930850" y="340880"/>
                  </a:lnTo>
                  <a:lnTo>
                    <a:pt x="571500" y="340880"/>
                  </a:lnTo>
                  <a:lnTo>
                    <a:pt x="441960" y="134886"/>
                  </a:lnTo>
                  <a:close/>
                </a:path>
                <a:path w="1143000" h="1158240">
                  <a:moveTo>
                    <a:pt x="768477" y="0"/>
                  </a:moveTo>
                  <a:lnTo>
                    <a:pt x="571500" y="340880"/>
                  </a:lnTo>
                  <a:lnTo>
                    <a:pt x="930850" y="340880"/>
                  </a:lnTo>
                  <a:lnTo>
                    <a:pt x="945603" y="312966"/>
                  </a:lnTo>
                  <a:lnTo>
                    <a:pt x="749045" y="312966"/>
                  </a:lnTo>
                  <a:lnTo>
                    <a:pt x="768477" y="0"/>
                  </a:lnTo>
                  <a:close/>
                </a:path>
                <a:path w="1143000" h="1158240">
                  <a:moveTo>
                    <a:pt x="972565" y="261950"/>
                  </a:moveTo>
                  <a:lnTo>
                    <a:pt x="749045" y="312966"/>
                  </a:lnTo>
                  <a:lnTo>
                    <a:pt x="945603" y="312966"/>
                  </a:lnTo>
                  <a:lnTo>
                    <a:pt x="972565" y="2619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36564" y="5699759"/>
              <a:ext cx="1143000" cy="1158240"/>
            </a:xfrm>
            <a:custGeom>
              <a:avLst/>
              <a:gdLst/>
              <a:ahLst/>
              <a:cxnLst/>
              <a:rect l="l" t="t" r="r" b="b"/>
              <a:pathLst>
                <a:path w="1143000" h="1158240">
                  <a:moveTo>
                    <a:pt x="571500" y="340880"/>
                  </a:moveTo>
                  <a:lnTo>
                    <a:pt x="768477" y="0"/>
                  </a:lnTo>
                  <a:lnTo>
                    <a:pt x="749045" y="312966"/>
                  </a:lnTo>
                  <a:lnTo>
                    <a:pt x="972565" y="261950"/>
                  </a:lnTo>
                  <a:lnTo>
                    <a:pt x="883792" y="429920"/>
                  </a:lnTo>
                  <a:lnTo>
                    <a:pt x="1116330" y="478231"/>
                  </a:lnTo>
                  <a:lnTo>
                    <a:pt x="931671" y="615645"/>
                  </a:lnTo>
                  <a:lnTo>
                    <a:pt x="1143000" y="781088"/>
                  </a:lnTo>
                  <a:lnTo>
                    <a:pt x="890905" y="760641"/>
                  </a:lnTo>
                  <a:lnTo>
                    <a:pt x="960119" y="1063492"/>
                  </a:lnTo>
                  <a:lnTo>
                    <a:pt x="741934" y="849680"/>
                  </a:lnTo>
                  <a:lnTo>
                    <a:pt x="701271" y="1158237"/>
                  </a:lnTo>
                </a:path>
                <a:path w="1143000" h="1158240">
                  <a:moveTo>
                    <a:pt x="700143" y="1158237"/>
                  </a:moveTo>
                  <a:lnTo>
                    <a:pt x="557276" y="877773"/>
                  </a:lnTo>
                  <a:lnTo>
                    <a:pt x="479712" y="1158237"/>
                  </a:lnTo>
                </a:path>
                <a:path w="1143000" h="1158240">
                  <a:moveTo>
                    <a:pt x="436065" y="1158237"/>
                  </a:moveTo>
                  <a:lnTo>
                    <a:pt x="408305" y="918438"/>
                  </a:lnTo>
                  <a:lnTo>
                    <a:pt x="251968" y="1035399"/>
                  </a:lnTo>
                  <a:lnTo>
                    <a:pt x="299847" y="819111"/>
                  </a:lnTo>
                  <a:lnTo>
                    <a:pt x="7112" y="857313"/>
                  </a:lnTo>
                  <a:lnTo>
                    <a:pt x="196976" y="692048"/>
                  </a:lnTo>
                  <a:lnTo>
                    <a:pt x="0" y="506323"/>
                  </a:lnTo>
                  <a:lnTo>
                    <a:pt x="244856" y="447674"/>
                  </a:lnTo>
                  <a:lnTo>
                    <a:pt x="19558" y="134886"/>
                  </a:lnTo>
                  <a:lnTo>
                    <a:pt x="386969" y="371449"/>
                  </a:lnTo>
                  <a:lnTo>
                    <a:pt x="441960" y="134886"/>
                  </a:lnTo>
                  <a:lnTo>
                    <a:pt x="571500" y="3408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461505" y="6099149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825549" y="5598985"/>
            <a:ext cx="1231900" cy="1216660"/>
            <a:chOff x="7825549" y="5598985"/>
            <a:chExt cx="1231900" cy="1216660"/>
          </a:xfrm>
        </p:grpSpPr>
        <p:sp>
          <p:nvSpPr>
            <p:cNvPr id="65" name="object 65"/>
            <p:cNvSpPr/>
            <p:nvPr/>
          </p:nvSpPr>
          <p:spPr>
            <a:xfrm>
              <a:off x="7830311" y="5603747"/>
              <a:ext cx="1222375" cy="1207135"/>
            </a:xfrm>
            <a:custGeom>
              <a:avLst/>
              <a:gdLst/>
              <a:ahLst/>
              <a:cxnLst/>
              <a:rect l="l" t="t" r="r" b="b"/>
              <a:pathLst>
                <a:path w="1222375" h="1207134">
                  <a:moveTo>
                    <a:pt x="821690" y="0"/>
                  </a:moveTo>
                  <a:lnTo>
                    <a:pt x="611124" y="324103"/>
                  </a:lnTo>
                  <a:lnTo>
                    <a:pt x="472567" y="128244"/>
                  </a:lnTo>
                  <a:lnTo>
                    <a:pt x="413766" y="353161"/>
                  </a:lnTo>
                  <a:lnTo>
                    <a:pt x="20955" y="128244"/>
                  </a:lnTo>
                  <a:lnTo>
                    <a:pt x="261874" y="425640"/>
                  </a:lnTo>
                  <a:lnTo>
                    <a:pt x="0" y="481406"/>
                  </a:lnTo>
                  <a:lnTo>
                    <a:pt x="210566" y="657986"/>
                  </a:lnTo>
                  <a:lnTo>
                    <a:pt x="7620" y="815124"/>
                  </a:lnTo>
                  <a:lnTo>
                    <a:pt x="320675" y="778802"/>
                  </a:lnTo>
                  <a:lnTo>
                    <a:pt x="269494" y="984440"/>
                  </a:lnTo>
                  <a:lnTo>
                    <a:pt x="436499" y="873239"/>
                  </a:lnTo>
                  <a:lnTo>
                    <a:pt x="480187" y="1207008"/>
                  </a:lnTo>
                  <a:lnTo>
                    <a:pt x="596011" y="834567"/>
                  </a:lnTo>
                  <a:lnTo>
                    <a:pt x="749554" y="1102906"/>
                  </a:lnTo>
                  <a:lnTo>
                    <a:pt x="793369" y="807859"/>
                  </a:lnTo>
                  <a:lnTo>
                    <a:pt x="1026795" y="1011148"/>
                  </a:lnTo>
                  <a:lnTo>
                    <a:pt x="952754" y="723201"/>
                  </a:lnTo>
                  <a:lnTo>
                    <a:pt x="1222248" y="742645"/>
                  </a:lnTo>
                  <a:lnTo>
                    <a:pt x="996315" y="585342"/>
                  </a:lnTo>
                  <a:lnTo>
                    <a:pt x="1193800" y="454698"/>
                  </a:lnTo>
                  <a:lnTo>
                    <a:pt x="945134" y="408762"/>
                  </a:lnTo>
                  <a:lnTo>
                    <a:pt x="1040003" y="249059"/>
                  </a:lnTo>
                  <a:lnTo>
                    <a:pt x="800989" y="297560"/>
                  </a:lnTo>
                  <a:lnTo>
                    <a:pt x="8216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830311" y="5603747"/>
              <a:ext cx="1222375" cy="1207135"/>
            </a:xfrm>
            <a:custGeom>
              <a:avLst/>
              <a:gdLst/>
              <a:ahLst/>
              <a:cxnLst/>
              <a:rect l="l" t="t" r="r" b="b"/>
              <a:pathLst>
                <a:path w="1222375" h="1207134">
                  <a:moveTo>
                    <a:pt x="611124" y="324103"/>
                  </a:moveTo>
                  <a:lnTo>
                    <a:pt x="821690" y="0"/>
                  </a:lnTo>
                  <a:lnTo>
                    <a:pt x="800989" y="297560"/>
                  </a:lnTo>
                  <a:lnTo>
                    <a:pt x="1040003" y="249059"/>
                  </a:lnTo>
                  <a:lnTo>
                    <a:pt x="945134" y="408762"/>
                  </a:lnTo>
                  <a:lnTo>
                    <a:pt x="1193800" y="454698"/>
                  </a:lnTo>
                  <a:lnTo>
                    <a:pt x="996315" y="585342"/>
                  </a:lnTo>
                  <a:lnTo>
                    <a:pt x="1222248" y="742645"/>
                  </a:lnTo>
                  <a:lnTo>
                    <a:pt x="952754" y="723201"/>
                  </a:lnTo>
                  <a:lnTo>
                    <a:pt x="1026795" y="1011148"/>
                  </a:lnTo>
                  <a:lnTo>
                    <a:pt x="793369" y="807859"/>
                  </a:lnTo>
                  <a:lnTo>
                    <a:pt x="749554" y="1102906"/>
                  </a:lnTo>
                  <a:lnTo>
                    <a:pt x="596011" y="834567"/>
                  </a:lnTo>
                  <a:lnTo>
                    <a:pt x="480187" y="1207008"/>
                  </a:lnTo>
                  <a:lnTo>
                    <a:pt x="436499" y="873239"/>
                  </a:lnTo>
                  <a:lnTo>
                    <a:pt x="269494" y="984440"/>
                  </a:lnTo>
                  <a:lnTo>
                    <a:pt x="320675" y="778802"/>
                  </a:lnTo>
                  <a:lnTo>
                    <a:pt x="7620" y="815124"/>
                  </a:lnTo>
                  <a:lnTo>
                    <a:pt x="210566" y="657986"/>
                  </a:lnTo>
                  <a:lnTo>
                    <a:pt x="0" y="481406"/>
                  </a:lnTo>
                  <a:lnTo>
                    <a:pt x="261874" y="425640"/>
                  </a:lnTo>
                  <a:lnTo>
                    <a:pt x="20955" y="128244"/>
                  </a:lnTo>
                  <a:lnTo>
                    <a:pt x="413766" y="353161"/>
                  </a:lnTo>
                  <a:lnTo>
                    <a:pt x="472567" y="128244"/>
                  </a:lnTo>
                  <a:lnTo>
                    <a:pt x="611124" y="3241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295513" y="5985154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86408" y="595772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022401" y="5932741"/>
            <a:ext cx="868044" cy="883285"/>
            <a:chOff x="7022401" y="5932741"/>
            <a:chExt cx="868044" cy="883285"/>
          </a:xfrm>
        </p:grpSpPr>
        <p:sp>
          <p:nvSpPr>
            <p:cNvPr id="70" name="object 70"/>
            <p:cNvSpPr/>
            <p:nvPr/>
          </p:nvSpPr>
          <p:spPr>
            <a:xfrm>
              <a:off x="7027164" y="5937503"/>
              <a:ext cx="858519" cy="873760"/>
            </a:xfrm>
            <a:custGeom>
              <a:avLst/>
              <a:gdLst/>
              <a:ahLst/>
              <a:cxnLst/>
              <a:rect l="l" t="t" r="r" b="b"/>
              <a:pathLst>
                <a:path w="858520" h="873759">
                  <a:moveTo>
                    <a:pt x="576833" y="0"/>
                  </a:moveTo>
                  <a:lnTo>
                    <a:pt x="429005" y="234480"/>
                  </a:lnTo>
                  <a:lnTo>
                    <a:pt x="331724" y="92786"/>
                  </a:lnTo>
                  <a:lnTo>
                    <a:pt x="290449" y="255511"/>
                  </a:lnTo>
                  <a:lnTo>
                    <a:pt x="14731" y="92786"/>
                  </a:lnTo>
                  <a:lnTo>
                    <a:pt x="183768" y="307936"/>
                  </a:lnTo>
                  <a:lnTo>
                    <a:pt x="0" y="348284"/>
                  </a:lnTo>
                  <a:lnTo>
                    <a:pt x="147827" y="476046"/>
                  </a:lnTo>
                  <a:lnTo>
                    <a:pt x="5333" y="589724"/>
                  </a:lnTo>
                  <a:lnTo>
                    <a:pt x="225170" y="563448"/>
                  </a:lnTo>
                  <a:lnTo>
                    <a:pt x="189102" y="712228"/>
                  </a:lnTo>
                  <a:lnTo>
                    <a:pt x="306450" y="631774"/>
                  </a:lnTo>
                  <a:lnTo>
                    <a:pt x="337057" y="873252"/>
                  </a:lnTo>
                  <a:lnTo>
                    <a:pt x="418337" y="603796"/>
                  </a:lnTo>
                  <a:lnTo>
                    <a:pt x="526160" y="797933"/>
                  </a:lnTo>
                  <a:lnTo>
                    <a:pt x="556894" y="584466"/>
                  </a:lnTo>
                  <a:lnTo>
                    <a:pt x="720725" y="731545"/>
                  </a:lnTo>
                  <a:lnTo>
                    <a:pt x="668781" y="523227"/>
                  </a:lnTo>
                  <a:lnTo>
                    <a:pt x="858011" y="537286"/>
                  </a:lnTo>
                  <a:lnTo>
                    <a:pt x="699388" y="423481"/>
                  </a:lnTo>
                  <a:lnTo>
                    <a:pt x="838072" y="328968"/>
                  </a:lnTo>
                  <a:lnTo>
                    <a:pt x="663447" y="295732"/>
                  </a:lnTo>
                  <a:lnTo>
                    <a:pt x="730122" y="180187"/>
                  </a:lnTo>
                  <a:lnTo>
                    <a:pt x="562228" y="215277"/>
                  </a:lnTo>
                  <a:lnTo>
                    <a:pt x="5768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7164" y="5937503"/>
              <a:ext cx="858519" cy="873760"/>
            </a:xfrm>
            <a:custGeom>
              <a:avLst/>
              <a:gdLst/>
              <a:ahLst/>
              <a:cxnLst/>
              <a:rect l="l" t="t" r="r" b="b"/>
              <a:pathLst>
                <a:path w="858520" h="873759">
                  <a:moveTo>
                    <a:pt x="429005" y="234480"/>
                  </a:moveTo>
                  <a:lnTo>
                    <a:pt x="576833" y="0"/>
                  </a:lnTo>
                  <a:lnTo>
                    <a:pt x="562228" y="215277"/>
                  </a:lnTo>
                  <a:lnTo>
                    <a:pt x="730122" y="180187"/>
                  </a:lnTo>
                  <a:lnTo>
                    <a:pt x="663447" y="295732"/>
                  </a:lnTo>
                  <a:lnTo>
                    <a:pt x="838072" y="328968"/>
                  </a:lnTo>
                  <a:lnTo>
                    <a:pt x="699388" y="423481"/>
                  </a:lnTo>
                  <a:lnTo>
                    <a:pt x="858011" y="537286"/>
                  </a:lnTo>
                  <a:lnTo>
                    <a:pt x="668781" y="523227"/>
                  </a:lnTo>
                  <a:lnTo>
                    <a:pt x="720725" y="731545"/>
                  </a:lnTo>
                  <a:lnTo>
                    <a:pt x="556894" y="584466"/>
                  </a:lnTo>
                  <a:lnTo>
                    <a:pt x="526160" y="797933"/>
                  </a:lnTo>
                  <a:lnTo>
                    <a:pt x="418337" y="603796"/>
                  </a:lnTo>
                  <a:lnTo>
                    <a:pt x="337057" y="873252"/>
                  </a:lnTo>
                  <a:lnTo>
                    <a:pt x="306450" y="631774"/>
                  </a:lnTo>
                  <a:lnTo>
                    <a:pt x="189102" y="712228"/>
                  </a:lnTo>
                  <a:lnTo>
                    <a:pt x="225170" y="563448"/>
                  </a:lnTo>
                  <a:lnTo>
                    <a:pt x="5333" y="589724"/>
                  </a:lnTo>
                  <a:lnTo>
                    <a:pt x="147827" y="476046"/>
                  </a:lnTo>
                  <a:lnTo>
                    <a:pt x="0" y="348284"/>
                  </a:lnTo>
                  <a:lnTo>
                    <a:pt x="183768" y="307936"/>
                  </a:lnTo>
                  <a:lnTo>
                    <a:pt x="14731" y="92786"/>
                  </a:lnTo>
                  <a:lnTo>
                    <a:pt x="290449" y="255511"/>
                  </a:lnTo>
                  <a:lnTo>
                    <a:pt x="331724" y="92786"/>
                  </a:lnTo>
                  <a:lnTo>
                    <a:pt x="429005" y="2344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312914" y="6220764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21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190" dirty="0">
                <a:latin typeface="Tahoma"/>
                <a:cs typeface="Tahoma"/>
              </a:rPr>
              <a:t>Анализ</a:t>
            </a:r>
            <a:r>
              <a:rPr b="0" spc="-210" dirty="0">
                <a:latin typeface="Tahoma"/>
                <a:cs typeface="Tahoma"/>
              </a:rPr>
              <a:t> </a:t>
            </a:r>
            <a:r>
              <a:rPr b="0" spc="345" dirty="0">
                <a:latin typeface="Tahoma"/>
                <a:cs typeface="Tahoma"/>
              </a:rPr>
              <a:t>проблем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object 3"/>
          <p:cNvGrpSpPr/>
          <p:nvPr/>
        </p:nvGrpSpPr>
        <p:grpSpPr>
          <a:xfrm>
            <a:off x="109728" y="1334832"/>
            <a:ext cx="8869680" cy="5190511"/>
            <a:chOff x="109728" y="1334833"/>
            <a:chExt cx="8869680" cy="4606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381470"/>
              <a:ext cx="8869680" cy="45590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7240" y="1339596"/>
              <a:ext cx="7798434" cy="315595"/>
            </a:xfrm>
            <a:custGeom>
              <a:avLst/>
              <a:gdLst/>
              <a:ahLst/>
              <a:cxnLst/>
              <a:rect l="l" t="t" r="r" b="b"/>
              <a:pathLst>
                <a:path w="7798434" h="315594">
                  <a:moveTo>
                    <a:pt x="779830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7798308" y="315467"/>
                  </a:lnTo>
                  <a:lnTo>
                    <a:pt x="779830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7240" y="1339596"/>
              <a:ext cx="7798434" cy="315595"/>
            </a:xfrm>
            <a:custGeom>
              <a:avLst/>
              <a:gdLst/>
              <a:ahLst/>
              <a:cxnLst/>
              <a:rect l="l" t="t" r="r" b="b"/>
              <a:pathLst>
                <a:path w="7798434" h="315594">
                  <a:moveTo>
                    <a:pt x="0" y="315467"/>
                  </a:moveTo>
                  <a:lnTo>
                    <a:pt x="7798308" y="315467"/>
                  </a:lnTo>
                  <a:lnTo>
                    <a:pt x="7798308" y="0"/>
                  </a:lnTo>
                  <a:lnTo>
                    <a:pt x="0" y="0"/>
                  </a:lnTo>
                  <a:lnTo>
                    <a:pt x="0" y="3154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5812" y="4076700"/>
              <a:ext cx="867410" cy="208915"/>
            </a:xfrm>
            <a:custGeom>
              <a:avLst/>
              <a:gdLst/>
              <a:ahLst/>
              <a:cxnLst/>
              <a:rect l="l" t="t" r="r" b="b"/>
              <a:pathLst>
                <a:path w="867409" h="208914">
                  <a:moveTo>
                    <a:pt x="867156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67156" y="208787"/>
                  </a:lnTo>
                  <a:lnTo>
                    <a:pt x="867156" y="0"/>
                  </a:lnTo>
                  <a:close/>
                </a:path>
              </a:pathLst>
            </a:custGeom>
            <a:solidFill>
              <a:srgbClr val="B9D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5812" y="4076700"/>
              <a:ext cx="867410" cy="208915"/>
            </a:xfrm>
            <a:custGeom>
              <a:avLst/>
              <a:gdLst/>
              <a:ahLst/>
              <a:cxnLst/>
              <a:rect l="l" t="t" r="r" b="b"/>
              <a:pathLst>
                <a:path w="867409" h="208914">
                  <a:moveTo>
                    <a:pt x="0" y="208787"/>
                  </a:moveTo>
                  <a:lnTo>
                    <a:pt x="867156" y="208787"/>
                  </a:lnTo>
                  <a:lnTo>
                    <a:pt x="867156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9525">
              <a:solidFill>
                <a:srgbClr val="BADE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6156" y="3066288"/>
              <a:ext cx="277495" cy="201295"/>
            </a:xfrm>
            <a:custGeom>
              <a:avLst/>
              <a:gdLst/>
              <a:ahLst/>
              <a:cxnLst/>
              <a:rect l="l" t="t" r="r" b="b"/>
              <a:pathLst>
                <a:path w="277495" h="201295">
                  <a:moveTo>
                    <a:pt x="277368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77368" y="201167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6156" y="3066288"/>
              <a:ext cx="277495" cy="201295"/>
            </a:xfrm>
            <a:custGeom>
              <a:avLst/>
              <a:gdLst/>
              <a:ahLst/>
              <a:cxnLst/>
              <a:rect l="l" t="t" r="r" b="b"/>
              <a:pathLst>
                <a:path w="277495" h="201295">
                  <a:moveTo>
                    <a:pt x="0" y="201167"/>
                  </a:moveTo>
                  <a:lnTo>
                    <a:pt x="277368" y="201167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115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pc="25" dirty="0">
                <a:solidFill>
                  <a:srgbClr val="3A4554"/>
                </a:solidFill>
              </a:rPr>
              <a:t>Оборудование </a:t>
            </a:r>
            <a:r>
              <a:rPr spc="-40" dirty="0">
                <a:solidFill>
                  <a:srgbClr val="3A4554"/>
                </a:solidFill>
              </a:rPr>
              <a:t>специального </a:t>
            </a:r>
            <a:r>
              <a:rPr spc="-925" dirty="0">
                <a:solidFill>
                  <a:srgbClr val="3A4554"/>
                </a:solidFill>
              </a:rPr>
              <a:t> </a:t>
            </a:r>
            <a:r>
              <a:rPr spc="-25" dirty="0">
                <a:solidFill>
                  <a:srgbClr val="3A4554"/>
                </a:solidFill>
              </a:rPr>
              <a:t>помещени</a:t>
            </a:r>
            <a:r>
              <a:rPr spc="-15" dirty="0">
                <a:solidFill>
                  <a:srgbClr val="3A4554"/>
                </a:solidFill>
              </a:rPr>
              <a:t>я</a:t>
            </a:r>
            <a:r>
              <a:rPr spc="-45" dirty="0">
                <a:solidFill>
                  <a:srgbClr val="3A4554"/>
                </a:solidFill>
              </a:rPr>
              <a:t> </a:t>
            </a:r>
            <a:r>
              <a:rPr spc="-204" dirty="0">
                <a:solidFill>
                  <a:srgbClr val="3A4554"/>
                </a:solidFill>
              </a:rPr>
              <a:t>для</a:t>
            </a:r>
            <a:r>
              <a:rPr spc="-40" dirty="0">
                <a:solidFill>
                  <a:srgbClr val="3A4554"/>
                </a:solidFill>
              </a:rPr>
              <a:t> </a:t>
            </a:r>
            <a:r>
              <a:rPr spc="-65" dirty="0">
                <a:solidFill>
                  <a:srgbClr val="3A4554"/>
                </a:solidFill>
              </a:rPr>
              <a:t>хранени</a:t>
            </a:r>
            <a:r>
              <a:rPr spc="-55" dirty="0">
                <a:solidFill>
                  <a:srgbClr val="3A4554"/>
                </a:solidFill>
              </a:rPr>
              <a:t>я</a:t>
            </a:r>
            <a:r>
              <a:rPr spc="-45" dirty="0">
                <a:solidFill>
                  <a:srgbClr val="3A4554"/>
                </a:solidFill>
              </a:rPr>
              <a:t> </a:t>
            </a:r>
            <a:r>
              <a:rPr spc="-285" dirty="0">
                <a:solidFill>
                  <a:srgbClr val="3A4554"/>
                </a:solidFill>
              </a:rPr>
              <a:t>лыж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418844"/>
            <a:ext cx="8215883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980" y="760348"/>
            <a:ext cx="47071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Акция</a:t>
            </a:r>
            <a:r>
              <a:rPr spc="-40" dirty="0"/>
              <a:t> </a:t>
            </a:r>
            <a:r>
              <a:rPr spc="-340" dirty="0"/>
              <a:t>«Лыжи</a:t>
            </a:r>
            <a:r>
              <a:rPr spc="-45" dirty="0"/>
              <a:t> </a:t>
            </a:r>
            <a:r>
              <a:rPr spc="-204" dirty="0"/>
              <a:t>для</a:t>
            </a:r>
            <a:r>
              <a:rPr spc="-40" dirty="0"/>
              <a:t> </a:t>
            </a:r>
            <a:r>
              <a:rPr spc="85" dirty="0"/>
              <a:t>вс</a:t>
            </a:r>
            <a:r>
              <a:rPr spc="100" dirty="0"/>
              <a:t>е</a:t>
            </a:r>
            <a:r>
              <a:rPr spc="-380" dirty="0"/>
              <a:t>х!»</a:t>
            </a:r>
          </a:p>
        </p:txBody>
      </p:sp>
      <p:pic>
        <p:nvPicPr>
          <p:cNvPr id="5123" name="Picture 3" descr="D:\Детский сад\НАЦ ПРОЕКТ\ЛИН ПРОЕКТ\Ресурсный центр\Проекты\2022\f56b44008d1f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0956"/>
          <a:stretch/>
        </p:blipFill>
        <p:spPr bwMode="auto">
          <a:xfrm>
            <a:off x="611560" y="1744422"/>
            <a:ext cx="7810538" cy="50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6" y="476672"/>
            <a:ext cx="57872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Картирование</a:t>
            </a:r>
            <a:endParaRPr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48" y="1371600"/>
            <a:ext cx="8337804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852" y="908720"/>
            <a:ext cx="718992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Карта</a:t>
            </a:r>
            <a:r>
              <a:rPr spc="-85" dirty="0"/>
              <a:t> </a:t>
            </a:r>
            <a:r>
              <a:rPr spc="-50" dirty="0"/>
              <a:t>целевого</a:t>
            </a:r>
            <a:r>
              <a:rPr spc="-70" dirty="0"/>
              <a:t> </a:t>
            </a:r>
            <a:r>
              <a:rPr dirty="0" smtClean="0"/>
              <a:t>состояния процесса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20661" y="1900237"/>
            <a:ext cx="7838440" cy="581025"/>
            <a:chOff x="720661" y="1900237"/>
            <a:chExt cx="7838440" cy="581025"/>
          </a:xfrm>
        </p:grpSpPr>
        <p:sp>
          <p:nvSpPr>
            <p:cNvPr id="5" name="object 5"/>
            <p:cNvSpPr/>
            <p:nvPr/>
          </p:nvSpPr>
          <p:spPr>
            <a:xfrm>
              <a:off x="725423" y="1905000"/>
              <a:ext cx="7828915" cy="571500"/>
            </a:xfrm>
            <a:custGeom>
              <a:avLst/>
              <a:gdLst/>
              <a:ahLst/>
              <a:cxnLst/>
              <a:rect l="l" t="t" r="r" b="b"/>
              <a:pathLst>
                <a:path w="7828915" h="571500">
                  <a:moveTo>
                    <a:pt x="7828788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828788" y="571500"/>
                  </a:lnTo>
                  <a:lnTo>
                    <a:pt x="782878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5423" y="1905000"/>
              <a:ext cx="7828915" cy="571500"/>
            </a:xfrm>
            <a:custGeom>
              <a:avLst/>
              <a:gdLst/>
              <a:ahLst/>
              <a:cxnLst/>
              <a:rect l="l" t="t" r="r" b="b"/>
              <a:pathLst>
                <a:path w="7828915" h="571500">
                  <a:moveTo>
                    <a:pt x="0" y="571500"/>
                  </a:moveTo>
                  <a:lnTo>
                    <a:pt x="7828788" y="571500"/>
                  </a:lnTo>
                  <a:lnTo>
                    <a:pt x="7828788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9653" y="1932559"/>
            <a:ext cx="617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Лыжи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хранятся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специально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оборудованном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помещении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0661" y="2547937"/>
            <a:ext cx="7858125" cy="1381125"/>
            <a:chOff x="720661" y="2547937"/>
            <a:chExt cx="7858125" cy="1381125"/>
          </a:xfrm>
        </p:grpSpPr>
        <p:sp>
          <p:nvSpPr>
            <p:cNvPr id="9" name="object 9"/>
            <p:cNvSpPr/>
            <p:nvPr/>
          </p:nvSpPr>
          <p:spPr>
            <a:xfrm>
              <a:off x="4535423" y="2552700"/>
              <a:ext cx="228600" cy="390525"/>
            </a:xfrm>
            <a:custGeom>
              <a:avLst/>
              <a:gdLst/>
              <a:ahLst/>
              <a:cxnLst/>
              <a:rect l="l" t="t" r="r" b="b"/>
              <a:pathLst>
                <a:path w="228600" h="390525">
                  <a:moveTo>
                    <a:pt x="171450" y="0"/>
                  </a:moveTo>
                  <a:lnTo>
                    <a:pt x="57150" y="0"/>
                  </a:lnTo>
                  <a:lnTo>
                    <a:pt x="57150" y="275844"/>
                  </a:lnTo>
                  <a:lnTo>
                    <a:pt x="0" y="275844"/>
                  </a:lnTo>
                  <a:lnTo>
                    <a:pt x="114300" y="390144"/>
                  </a:lnTo>
                  <a:lnTo>
                    <a:pt x="228600" y="275844"/>
                  </a:lnTo>
                  <a:lnTo>
                    <a:pt x="171450" y="27584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5423" y="2552700"/>
              <a:ext cx="228600" cy="390525"/>
            </a:xfrm>
            <a:custGeom>
              <a:avLst/>
              <a:gdLst/>
              <a:ahLst/>
              <a:cxnLst/>
              <a:rect l="l" t="t" r="r" b="b"/>
              <a:pathLst>
                <a:path w="228600" h="390525">
                  <a:moveTo>
                    <a:pt x="0" y="275844"/>
                  </a:moveTo>
                  <a:lnTo>
                    <a:pt x="57150" y="275844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75844"/>
                  </a:lnTo>
                  <a:lnTo>
                    <a:pt x="228600" y="275844"/>
                  </a:lnTo>
                  <a:lnTo>
                    <a:pt x="114300" y="390144"/>
                  </a:lnTo>
                  <a:lnTo>
                    <a:pt x="0" y="2758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23" y="2942843"/>
              <a:ext cx="7848600" cy="600710"/>
            </a:xfrm>
            <a:custGeom>
              <a:avLst/>
              <a:gdLst/>
              <a:ahLst/>
              <a:cxnLst/>
              <a:rect l="l" t="t" r="r" b="b"/>
              <a:pathLst>
                <a:path w="7848600" h="600710">
                  <a:moveTo>
                    <a:pt x="78486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848600" y="600455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423" y="2942843"/>
              <a:ext cx="7848600" cy="600710"/>
            </a:xfrm>
            <a:custGeom>
              <a:avLst/>
              <a:gdLst/>
              <a:ahLst/>
              <a:cxnLst/>
              <a:rect l="l" t="t" r="r" b="b"/>
              <a:pathLst>
                <a:path w="7848600" h="600710">
                  <a:moveTo>
                    <a:pt x="0" y="600455"/>
                  </a:moveTo>
                  <a:lnTo>
                    <a:pt x="7848600" y="600455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44568" y="3581400"/>
              <a:ext cx="219710" cy="342900"/>
            </a:xfrm>
            <a:custGeom>
              <a:avLst/>
              <a:gdLst/>
              <a:ahLst/>
              <a:cxnLst/>
              <a:rect l="l" t="t" r="r" b="b"/>
              <a:pathLst>
                <a:path w="219710" h="342900">
                  <a:moveTo>
                    <a:pt x="164592" y="0"/>
                  </a:moveTo>
                  <a:lnTo>
                    <a:pt x="54864" y="0"/>
                  </a:lnTo>
                  <a:lnTo>
                    <a:pt x="54864" y="233172"/>
                  </a:lnTo>
                  <a:lnTo>
                    <a:pt x="0" y="233172"/>
                  </a:lnTo>
                  <a:lnTo>
                    <a:pt x="109728" y="342900"/>
                  </a:lnTo>
                  <a:lnTo>
                    <a:pt x="219456" y="233172"/>
                  </a:lnTo>
                  <a:lnTo>
                    <a:pt x="164592" y="233172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4568" y="3581400"/>
              <a:ext cx="219710" cy="342900"/>
            </a:xfrm>
            <a:custGeom>
              <a:avLst/>
              <a:gdLst/>
              <a:ahLst/>
              <a:cxnLst/>
              <a:rect l="l" t="t" r="r" b="b"/>
              <a:pathLst>
                <a:path w="219710" h="342900">
                  <a:moveTo>
                    <a:pt x="0" y="233172"/>
                  </a:moveTo>
                  <a:lnTo>
                    <a:pt x="54864" y="233172"/>
                  </a:lnTo>
                  <a:lnTo>
                    <a:pt x="54864" y="0"/>
                  </a:lnTo>
                  <a:lnTo>
                    <a:pt x="164592" y="0"/>
                  </a:lnTo>
                  <a:lnTo>
                    <a:pt x="164592" y="233172"/>
                  </a:lnTo>
                  <a:lnTo>
                    <a:pt x="219456" y="233172"/>
                  </a:lnTo>
                  <a:lnTo>
                    <a:pt x="109728" y="342900"/>
                  </a:lnTo>
                  <a:lnTo>
                    <a:pt x="0" y="2331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0661" y="3986593"/>
            <a:ext cx="7914640" cy="666750"/>
            <a:chOff x="720661" y="3986593"/>
            <a:chExt cx="7914640" cy="666750"/>
          </a:xfrm>
        </p:grpSpPr>
        <p:sp>
          <p:nvSpPr>
            <p:cNvPr id="16" name="object 16"/>
            <p:cNvSpPr/>
            <p:nvPr/>
          </p:nvSpPr>
          <p:spPr>
            <a:xfrm>
              <a:off x="725423" y="3991355"/>
              <a:ext cx="7905115" cy="657225"/>
            </a:xfrm>
            <a:custGeom>
              <a:avLst/>
              <a:gdLst/>
              <a:ahLst/>
              <a:cxnLst/>
              <a:rect l="l" t="t" r="r" b="b"/>
              <a:pathLst>
                <a:path w="7905115" h="657225">
                  <a:moveTo>
                    <a:pt x="7904988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7904988" y="656844"/>
                  </a:lnTo>
                  <a:lnTo>
                    <a:pt x="790498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5423" y="3991355"/>
              <a:ext cx="7905115" cy="657225"/>
            </a:xfrm>
            <a:custGeom>
              <a:avLst/>
              <a:gdLst/>
              <a:ahLst/>
              <a:cxnLst/>
              <a:rect l="l" t="t" r="r" b="b"/>
              <a:pathLst>
                <a:path w="7905115" h="657225">
                  <a:moveTo>
                    <a:pt x="0" y="656844"/>
                  </a:moveTo>
                  <a:lnTo>
                    <a:pt x="7904988" y="656844"/>
                  </a:lnTo>
                  <a:lnTo>
                    <a:pt x="7904988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56230" y="3201415"/>
            <a:ext cx="450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Этап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уроку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(343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шага/6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мин.)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5992" y="4249292"/>
            <a:ext cx="440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Этап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окончания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урока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(272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шагов/5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мин.)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03045" y="4090225"/>
            <a:ext cx="1111885" cy="881380"/>
            <a:chOff x="7603045" y="4090225"/>
            <a:chExt cx="1111885" cy="881380"/>
          </a:xfrm>
        </p:grpSpPr>
        <p:sp>
          <p:nvSpPr>
            <p:cNvPr id="21" name="object 21"/>
            <p:cNvSpPr/>
            <p:nvPr/>
          </p:nvSpPr>
          <p:spPr>
            <a:xfrm>
              <a:off x="7607807" y="4094988"/>
              <a:ext cx="1102360" cy="871855"/>
            </a:xfrm>
            <a:custGeom>
              <a:avLst/>
              <a:gdLst/>
              <a:ahLst/>
              <a:cxnLst/>
              <a:rect l="l" t="t" r="r" b="b"/>
              <a:pathLst>
                <a:path w="1102359" h="871854">
                  <a:moveTo>
                    <a:pt x="740791" y="0"/>
                  </a:moveTo>
                  <a:lnTo>
                    <a:pt x="550926" y="234061"/>
                  </a:lnTo>
                  <a:lnTo>
                    <a:pt x="426085" y="92582"/>
                  </a:lnTo>
                  <a:lnTo>
                    <a:pt x="372999" y="255016"/>
                  </a:lnTo>
                  <a:lnTo>
                    <a:pt x="18923" y="92582"/>
                  </a:lnTo>
                  <a:lnTo>
                    <a:pt x="236093" y="307467"/>
                  </a:lnTo>
                  <a:lnTo>
                    <a:pt x="0" y="347725"/>
                  </a:lnTo>
                  <a:lnTo>
                    <a:pt x="189865" y="475234"/>
                  </a:lnTo>
                  <a:lnTo>
                    <a:pt x="6858" y="588644"/>
                  </a:lnTo>
                  <a:lnTo>
                    <a:pt x="289051" y="562482"/>
                  </a:lnTo>
                  <a:lnTo>
                    <a:pt x="242950" y="710945"/>
                  </a:lnTo>
                  <a:lnTo>
                    <a:pt x="393573" y="630682"/>
                  </a:lnTo>
                  <a:lnTo>
                    <a:pt x="432816" y="871728"/>
                  </a:lnTo>
                  <a:lnTo>
                    <a:pt x="537210" y="602742"/>
                  </a:lnTo>
                  <a:lnTo>
                    <a:pt x="675767" y="796544"/>
                  </a:lnTo>
                  <a:lnTo>
                    <a:pt x="715137" y="583438"/>
                  </a:lnTo>
                  <a:lnTo>
                    <a:pt x="925576" y="730250"/>
                  </a:lnTo>
                  <a:lnTo>
                    <a:pt x="858901" y="522350"/>
                  </a:lnTo>
                  <a:lnTo>
                    <a:pt x="1101852" y="536320"/>
                  </a:lnTo>
                  <a:lnTo>
                    <a:pt x="898144" y="422782"/>
                  </a:lnTo>
                  <a:lnTo>
                    <a:pt x="1076198" y="328422"/>
                  </a:lnTo>
                  <a:lnTo>
                    <a:pt x="852043" y="295275"/>
                  </a:lnTo>
                  <a:lnTo>
                    <a:pt x="937641" y="179831"/>
                  </a:lnTo>
                  <a:lnTo>
                    <a:pt x="722122" y="214884"/>
                  </a:lnTo>
                  <a:lnTo>
                    <a:pt x="7407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7807" y="4094988"/>
              <a:ext cx="1102360" cy="871855"/>
            </a:xfrm>
            <a:custGeom>
              <a:avLst/>
              <a:gdLst/>
              <a:ahLst/>
              <a:cxnLst/>
              <a:rect l="l" t="t" r="r" b="b"/>
              <a:pathLst>
                <a:path w="1102359" h="871854">
                  <a:moveTo>
                    <a:pt x="550926" y="234061"/>
                  </a:moveTo>
                  <a:lnTo>
                    <a:pt x="740791" y="0"/>
                  </a:lnTo>
                  <a:lnTo>
                    <a:pt x="722122" y="214884"/>
                  </a:lnTo>
                  <a:lnTo>
                    <a:pt x="937641" y="179831"/>
                  </a:lnTo>
                  <a:lnTo>
                    <a:pt x="852043" y="295275"/>
                  </a:lnTo>
                  <a:lnTo>
                    <a:pt x="1076198" y="328422"/>
                  </a:lnTo>
                  <a:lnTo>
                    <a:pt x="898144" y="422782"/>
                  </a:lnTo>
                  <a:lnTo>
                    <a:pt x="1101852" y="536320"/>
                  </a:lnTo>
                  <a:lnTo>
                    <a:pt x="858901" y="522350"/>
                  </a:lnTo>
                  <a:lnTo>
                    <a:pt x="925576" y="730250"/>
                  </a:lnTo>
                  <a:lnTo>
                    <a:pt x="715137" y="583438"/>
                  </a:lnTo>
                  <a:lnTo>
                    <a:pt x="675767" y="796544"/>
                  </a:lnTo>
                  <a:lnTo>
                    <a:pt x="537210" y="602742"/>
                  </a:lnTo>
                  <a:lnTo>
                    <a:pt x="432816" y="871728"/>
                  </a:lnTo>
                  <a:lnTo>
                    <a:pt x="393573" y="630682"/>
                  </a:lnTo>
                  <a:lnTo>
                    <a:pt x="242950" y="710945"/>
                  </a:lnTo>
                  <a:lnTo>
                    <a:pt x="289051" y="562482"/>
                  </a:lnTo>
                  <a:lnTo>
                    <a:pt x="6858" y="588644"/>
                  </a:lnTo>
                  <a:lnTo>
                    <a:pt x="189865" y="475234"/>
                  </a:lnTo>
                  <a:lnTo>
                    <a:pt x="0" y="347725"/>
                  </a:lnTo>
                  <a:lnTo>
                    <a:pt x="236093" y="307467"/>
                  </a:lnTo>
                  <a:lnTo>
                    <a:pt x="18923" y="92582"/>
                  </a:lnTo>
                  <a:lnTo>
                    <a:pt x="372999" y="255016"/>
                  </a:lnTo>
                  <a:lnTo>
                    <a:pt x="426085" y="92582"/>
                  </a:lnTo>
                  <a:lnTo>
                    <a:pt x="550926" y="2340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84057" y="433984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9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35761" y="2866453"/>
            <a:ext cx="1030605" cy="948690"/>
            <a:chOff x="7235761" y="2866453"/>
            <a:chExt cx="1030605" cy="948690"/>
          </a:xfrm>
        </p:grpSpPr>
        <p:sp>
          <p:nvSpPr>
            <p:cNvPr id="25" name="object 25"/>
            <p:cNvSpPr/>
            <p:nvPr/>
          </p:nvSpPr>
          <p:spPr>
            <a:xfrm>
              <a:off x="7240523" y="2871216"/>
              <a:ext cx="1021080" cy="939165"/>
            </a:xfrm>
            <a:custGeom>
              <a:avLst/>
              <a:gdLst/>
              <a:ahLst/>
              <a:cxnLst/>
              <a:rect l="l" t="t" r="r" b="b"/>
              <a:pathLst>
                <a:path w="1021079" h="939164">
                  <a:moveTo>
                    <a:pt x="686434" y="0"/>
                  </a:moveTo>
                  <a:lnTo>
                    <a:pt x="510540" y="252095"/>
                  </a:lnTo>
                  <a:lnTo>
                    <a:pt x="394843" y="99695"/>
                  </a:lnTo>
                  <a:lnTo>
                    <a:pt x="345694" y="274700"/>
                  </a:lnTo>
                  <a:lnTo>
                    <a:pt x="17525" y="99695"/>
                  </a:lnTo>
                  <a:lnTo>
                    <a:pt x="218694" y="331088"/>
                  </a:lnTo>
                  <a:lnTo>
                    <a:pt x="0" y="374396"/>
                  </a:lnTo>
                  <a:lnTo>
                    <a:pt x="175895" y="511810"/>
                  </a:lnTo>
                  <a:lnTo>
                    <a:pt x="6350" y="633984"/>
                  </a:lnTo>
                  <a:lnTo>
                    <a:pt x="267843" y="605789"/>
                  </a:lnTo>
                  <a:lnTo>
                    <a:pt x="225171" y="765683"/>
                  </a:lnTo>
                  <a:lnTo>
                    <a:pt x="364744" y="679196"/>
                  </a:lnTo>
                  <a:lnTo>
                    <a:pt x="401066" y="938784"/>
                  </a:lnTo>
                  <a:lnTo>
                    <a:pt x="497840" y="649097"/>
                  </a:lnTo>
                  <a:lnTo>
                    <a:pt x="626236" y="857758"/>
                  </a:lnTo>
                  <a:lnTo>
                    <a:pt x="662812" y="628396"/>
                  </a:lnTo>
                  <a:lnTo>
                    <a:pt x="857757" y="786511"/>
                  </a:lnTo>
                  <a:lnTo>
                    <a:pt x="795908" y="562483"/>
                  </a:lnTo>
                  <a:lnTo>
                    <a:pt x="1021079" y="577596"/>
                  </a:lnTo>
                  <a:lnTo>
                    <a:pt x="832357" y="455295"/>
                  </a:lnTo>
                  <a:lnTo>
                    <a:pt x="997330" y="353695"/>
                  </a:lnTo>
                  <a:lnTo>
                    <a:pt x="789558" y="317881"/>
                  </a:lnTo>
                  <a:lnTo>
                    <a:pt x="868806" y="193675"/>
                  </a:lnTo>
                  <a:lnTo>
                    <a:pt x="669162" y="231394"/>
                  </a:lnTo>
                  <a:lnTo>
                    <a:pt x="6864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40523" y="2871216"/>
              <a:ext cx="1021080" cy="939165"/>
            </a:xfrm>
            <a:custGeom>
              <a:avLst/>
              <a:gdLst/>
              <a:ahLst/>
              <a:cxnLst/>
              <a:rect l="l" t="t" r="r" b="b"/>
              <a:pathLst>
                <a:path w="1021079" h="939164">
                  <a:moveTo>
                    <a:pt x="510540" y="252095"/>
                  </a:moveTo>
                  <a:lnTo>
                    <a:pt x="686434" y="0"/>
                  </a:lnTo>
                  <a:lnTo>
                    <a:pt x="669162" y="231394"/>
                  </a:lnTo>
                  <a:lnTo>
                    <a:pt x="868806" y="193675"/>
                  </a:lnTo>
                  <a:lnTo>
                    <a:pt x="789558" y="317881"/>
                  </a:lnTo>
                  <a:lnTo>
                    <a:pt x="997330" y="353695"/>
                  </a:lnTo>
                  <a:lnTo>
                    <a:pt x="832357" y="455295"/>
                  </a:lnTo>
                  <a:lnTo>
                    <a:pt x="1021079" y="577596"/>
                  </a:lnTo>
                  <a:lnTo>
                    <a:pt x="795908" y="562483"/>
                  </a:lnTo>
                  <a:lnTo>
                    <a:pt x="857757" y="786511"/>
                  </a:lnTo>
                  <a:lnTo>
                    <a:pt x="662812" y="628396"/>
                  </a:lnTo>
                  <a:lnTo>
                    <a:pt x="626236" y="857758"/>
                  </a:lnTo>
                  <a:lnTo>
                    <a:pt x="497840" y="649097"/>
                  </a:lnTo>
                  <a:lnTo>
                    <a:pt x="401066" y="938784"/>
                  </a:lnTo>
                  <a:lnTo>
                    <a:pt x="364744" y="679196"/>
                  </a:lnTo>
                  <a:lnTo>
                    <a:pt x="225171" y="765683"/>
                  </a:lnTo>
                  <a:lnTo>
                    <a:pt x="267843" y="605789"/>
                  </a:lnTo>
                  <a:lnTo>
                    <a:pt x="6350" y="633984"/>
                  </a:lnTo>
                  <a:lnTo>
                    <a:pt x="175895" y="511810"/>
                  </a:lnTo>
                  <a:lnTo>
                    <a:pt x="0" y="374396"/>
                  </a:lnTo>
                  <a:lnTo>
                    <a:pt x="218694" y="331088"/>
                  </a:lnTo>
                  <a:lnTo>
                    <a:pt x="17525" y="99695"/>
                  </a:lnTo>
                  <a:lnTo>
                    <a:pt x="345694" y="274700"/>
                  </a:lnTo>
                  <a:lnTo>
                    <a:pt x="394843" y="99695"/>
                  </a:lnTo>
                  <a:lnTo>
                    <a:pt x="510540" y="2520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12126" y="311632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10</a:t>
            </a:r>
            <a:endParaRPr sz="18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59988887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12048</TotalTime>
  <Words>532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«Оптимизация процесса подготовки  обучающихся 1 и 2 класса к урокам  физической культуры в зимнее время» </vt:lpstr>
      <vt:lpstr>Команда проекта</vt:lpstr>
      <vt:lpstr>Паспорт проекта  </vt:lpstr>
      <vt:lpstr>Карта текущего состояния</vt:lpstr>
      <vt:lpstr>Анализ проблем</vt:lpstr>
      <vt:lpstr>Оборудование специального  помещения для хранения лыж</vt:lpstr>
      <vt:lpstr>Акция «Лыжи для всех!»</vt:lpstr>
      <vt:lpstr>Картирование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Достигнутые результаты</vt:lpstr>
      <vt:lpstr>Достигнутые результаты</vt:lpstr>
      <vt:lpstr>Визуализация (фотографии «Было» – «Стало»)</vt:lpstr>
      <vt:lpstr>Результаты проекта. Разработанные стандарты (СОК)  по внедренным улучшениям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KompPlus</cp:lastModifiedBy>
  <cp:revision>726</cp:revision>
  <cp:lastPrinted>2022-05-06T07:18:56Z</cp:lastPrinted>
  <dcterms:created xsi:type="dcterms:W3CDTF">2007-01-29T08:57:19Z</dcterms:created>
  <dcterms:modified xsi:type="dcterms:W3CDTF">2022-06-15T05:37:27Z</dcterms:modified>
</cp:coreProperties>
</file>