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7" r:id="rId3"/>
    <p:sldId id="258" r:id="rId4"/>
    <p:sldId id="259" r:id="rId5"/>
    <p:sldId id="269" r:id="rId6"/>
    <p:sldId id="267" r:id="rId7"/>
    <p:sldId id="264" r:id="rId8"/>
    <p:sldId id="261" r:id="rId9"/>
    <p:sldId id="262" r:id="rId10"/>
    <p:sldId id="271" r:id="rId11"/>
    <p:sldId id="266" r:id="rId12"/>
    <p:sldId id="270" r:id="rId13"/>
    <p:sldId id="268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1" autoAdjust="0"/>
    <p:restoredTop sz="86475" autoAdjust="0"/>
  </p:normalViewPr>
  <p:slideViewPr>
    <p:cSldViewPr>
      <p:cViewPr varScale="1">
        <p:scale>
          <a:sx n="36" d="100"/>
          <a:sy n="36" d="100"/>
        </p:scale>
        <p:origin x="-132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5DB2A-1545-4181-B38C-B0707CC9674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8410E-B6D0-4A74-B921-D19E29A40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54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410E-B6D0-4A74-B921-D19E29A40E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60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89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05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23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78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2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3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08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585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50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71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28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AE4A-A785-4246-8572-44827267CED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3677-4C3F-42BA-9018-C55C486EE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453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4"/>
            <a:ext cx="9144000" cy="6846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240" y="5157192"/>
            <a:ext cx="2232248" cy="1512168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484784"/>
            <a:ext cx="3960440" cy="2448272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FURNITURE in the house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5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6021288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13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30712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580" y="1524943"/>
            <a:ext cx="4267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3995936" y="28655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What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is it?”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5725740"/>
            <a:ext cx="223224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C000"/>
                  </a:glow>
                </a:effectLst>
              </a:rPr>
              <a:t>Bookcase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C000"/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5725740"/>
            <a:ext cx="172819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Shelf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43388" y="4606280"/>
            <a:ext cx="232522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Wardrobe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63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wardrobe__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1809363" cy="273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51716" y="1"/>
            <a:ext cx="416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64128" y="4495252"/>
            <a:ext cx="191212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Carpet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7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403968" y="5552132"/>
            <a:ext cx="256051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Bookcase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5552132"/>
            <a:ext cx="23762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Wardrobe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Жека\Desktop\i_0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556792"/>
            <a:ext cx="43523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37902" y="404664"/>
            <a:ext cx="4418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4483" y="4602832"/>
            <a:ext cx="146531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Sofa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5446464"/>
            <a:ext cx="18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Carpet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804248" y="5503339"/>
            <a:ext cx="1698228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Chair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6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8cxngB96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196752"/>
            <a:ext cx="1846961" cy="29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51716" y="332656"/>
            <a:ext cx="3944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8264" y="5445224"/>
            <a:ext cx="18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Arm - chair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14688" y="5445224"/>
            <a:ext cx="147353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Chair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9526" y="5445224"/>
            <a:ext cx="134644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Bed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9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51716" y="188640"/>
            <a:ext cx="319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1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desk-161474_960_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556792"/>
            <a:ext cx="3508648" cy="228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7128818" y="5365948"/>
            <a:ext cx="147161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Desk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65948"/>
            <a:ext cx="147161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Bed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84364" y="5365948"/>
            <a:ext cx="168763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Table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7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51716" y="0"/>
            <a:ext cx="3728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6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Мебель\d21fb0b99f2ec3d526e1b3a619b8a166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196752"/>
            <a:ext cx="1757856" cy="279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7452320" y="5405536"/>
            <a:ext cx="144016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Table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38960" y="5405536"/>
            <a:ext cx="141496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Shelf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5445224"/>
            <a:ext cx="266429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Bookcase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1716" y="332656"/>
            <a:ext cx="466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2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04" y="0"/>
            <a:ext cx="9286056" cy="6937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lamp-clipar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1210" y="1322273"/>
            <a:ext cx="2757810" cy="300783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5243463" y="4558008"/>
            <a:ext cx="139330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Table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5408" y="5733256"/>
            <a:ext cx="18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Carpet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3030" y="5733256"/>
            <a:ext cx="161636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Lamp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1716" y="404664"/>
            <a:ext cx="3944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9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JOY_lustro-e1425286905265"/>
          <p:cNvPicPr>
            <a:picLocks noChangeAspect="1" noChangeArrowheads="1"/>
          </p:cNvPicPr>
          <p:nvPr/>
        </p:nvPicPr>
        <p:blipFill>
          <a:blip r:embed="rId3" cstate="print"/>
          <a:srcRect l="27068" r="33835"/>
          <a:stretch>
            <a:fillRect/>
          </a:stretch>
        </p:blipFill>
        <p:spPr bwMode="auto">
          <a:xfrm>
            <a:off x="4568227" y="1196752"/>
            <a:ext cx="2189445" cy="2963788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7172076" y="5537596"/>
            <a:ext cx="156247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Table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5445224"/>
            <a:ext cx="156247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Shelf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5543748"/>
            <a:ext cx="179306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Mirror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1716" y="188640"/>
            <a:ext cx="3440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42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8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484784"/>
            <a:ext cx="3436516" cy="21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5148064" y="4437112"/>
            <a:ext cx="151216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Shelf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0491" y="5556448"/>
            <a:ext cx="201622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Picture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5556448"/>
            <a:ext cx="187220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Carpet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8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dc6ezny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3066" y="1700808"/>
            <a:ext cx="4502636" cy="21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19872" y="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5452050"/>
            <a:ext cx="136815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bed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5452050"/>
            <a:ext cx="165618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</a:t>
            </a:r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ofa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5417700"/>
            <a:ext cx="176368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desk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240" y="4437112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00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788_furniture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284834"/>
            <a:ext cx="403244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7092280" y="5370372"/>
            <a:ext cx="172819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sofa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5407778"/>
            <a:ext cx="14761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bed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5329850"/>
            <a:ext cx="194421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chair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5876" y="332656"/>
            <a:ext cx="5364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240" y="4437112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29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vector_float_round-640x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340768"/>
            <a:ext cx="3500264" cy="26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49206" y="260648"/>
            <a:ext cx="4395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36296" y="5572472"/>
            <a:ext cx="163425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Table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5547592"/>
            <a:ext cx="164668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Desk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1304" y="5572472"/>
            <a:ext cx="152868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Shelf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240" y="4437112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97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788_furniture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284834"/>
            <a:ext cx="403244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7092280" y="5370372"/>
            <a:ext cx="172819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sofa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5407778"/>
            <a:ext cx="14761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bed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5329850"/>
            <a:ext cx="194421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chair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5876" y="332656"/>
            <a:ext cx="5364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240" y="4437112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35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788_furniture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284834"/>
            <a:ext cx="403244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7092280" y="5370372"/>
            <a:ext cx="172819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sofa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5407778"/>
            <a:ext cx="14761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bed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5329850"/>
            <a:ext cx="194421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chair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5876" y="332656"/>
            <a:ext cx="5364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240" y="4437112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5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So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268760"/>
            <a:ext cx="4343400" cy="26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91880" y="188640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19848" y="5733256"/>
            <a:ext cx="1728192" cy="8545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Chair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4581128"/>
            <a:ext cx="23762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Armchair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2368" y="4581128"/>
            <a:ext cx="168121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Sofa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1801" y="6098628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58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So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268760"/>
            <a:ext cx="4343400" cy="26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91880" y="188640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“What is it?”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19848" y="5733256"/>
            <a:ext cx="1728192" cy="8545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Chair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4581128"/>
            <a:ext cx="23762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Armchair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2368" y="4581128"/>
            <a:ext cx="168121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Sofa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1801" y="6098628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20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учебный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30712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580" y="1524943"/>
            <a:ext cx="4267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3995936" y="28655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“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What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is it?”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5725740"/>
            <a:ext cx="223224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C000"/>
                  </a:glow>
                </a:effectLst>
              </a:rPr>
              <a:t>Bookcase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C000"/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5725740"/>
            <a:ext cx="172819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Shelf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43388" y="4606280"/>
            <a:ext cx="232522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Wardrobe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55652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16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138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Denis</cp:lastModifiedBy>
  <cp:revision>59</cp:revision>
  <dcterms:created xsi:type="dcterms:W3CDTF">2016-09-12T08:32:36Z</dcterms:created>
  <dcterms:modified xsi:type="dcterms:W3CDTF">2016-10-14T13:14:12Z</dcterms:modified>
</cp:coreProperties>
</file>